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447" r:id="rId2"/>
    <p:sldId id="450" r:id="rId3"/>
    <p:sldId id="469" r:id="rId4"/>
    <p:sldId id="474" r:id="rId5"/>
    <p:sldId id="473" r:id="rId6"/>
    <p:sldId id="471" r:id="rId7"/>
    <p:sldId id="484" r:id="rId8"/>
    <p:sldId id="480" r:id="rId9"/>
    <p:sldId id="481" r:id="rId10"/>
    <p:sldId id="482" r:id="rId11"/>
    <p:sldId id="485" r:id="rId12"/>
    <p:sldId id="486" r:id="rId13"/>
    <p:sldId id="483" r:id="rId14"/>
    <p:sldId id="487" r:id="rId15"/>
    <p:sldId id="488" r:id="rId16"/>
    <p:sldId id="44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0355"/>
    <a:srgbClr val="2153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0:37:45.23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1 260 8720 0 0,'0'0'6924'0'0,"1"0"-6850"0"0,0-1-68 0 0,0 1-1 0 0,-1 0 1 0 0,1-1-1 0 0,-1 1 1 0 0,1-1-1 0 0,-1 1 1 0 0,1-1-1 0 0,-1 1 1 0 0,1-1-1 0 0,-1 1 1 0 0,1-1-1 0 0,-1 1 1 0 0,1-1-1 0 0,-1 0 1 0 0,0 1-1 0 0,0-1 1 0 0,1 0-1 0 0,-1 1 1 0 0,0-2-1 0 0,8-12 80 0 0,2 5-33 0 0,0 0 1 0 0,0 0-1 0 0,1 1 0 0 0,1 0 1 0 0,-1 1-1 0 0,1 0 1 0 0,0 1-1 0 0,1 0 0 0 0,25-8 1 0 0,38-12 80 0 0,-44 16-119 0 0,-19 5-9 0 0,25-5 0 0 0,50-10 28 0 0,14-2-13 0 0,-68 15-20 0 0,-16 4 0 0 0,26-3 0 0 0,78-12 86 0 0,174-4 468 0 0,-197 21-203 0 0,-56 1-254 0 0,-15 2 5 0 0,30 4 0 0 0,-32-2-17 0 0,29 0 0 0 0,-35-3-82 0 0,0 1 0 0 0,-1 1 0 0 0,25 6 1 0 0,11 3-7 0 0,11 3 63 0 0,-37-8-36 0 0,-22-5-8 0 0,1 0 0 0 0,0 0-1 0 0,12 1 1 0 0,12 2 123 0 0,-26-5-25 0 0,0 1 1 0 0,0 0-1 0 0,-1 1 0 0 0,10 3 1 0 0,-13-4 19 0 0,26 2 418 0 0,-27-2-535 0 0,1-1-1 0 0,-1 0 1 0 0,1 0-1 0 0,-1 0 0 0 0,1 0 1 0 0,-1 0-1 0 0,1-1 1 0 0,-1 1-1 0 0,1 0 0 0 0,2-2 1 0 0,1 1 2 0 0,-3 1 56 0 0,0-1-6 0 0,5-4-5 0 0,-4 4 2 0 0,2-3 167 0 0,-3 4-174 0 0,5 0-65 0 0,-6 0-2 0 0,-1 0 0 0 0,1-1 0 0 0,-1 1-1 0 0,1 0 1 0 0,-1 0 0 0 0,1-1 0 0 0,-1 1-1 0 0,1 0 1 0 0,-1-1 0 0 0,1 1 0 0 0,-1-1 0 0 0,0 1-1 0 0,1-1 1 0 0,-1 1 0 0 0,0 0 0 0 0,1-1-1 0 0,-1 0 1 0 0,1-1-44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1:42:37.20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1 136 8288 0 0,'1'-2'9095'0'0,"2"-3"-8981"0"0,1 1-1 0 0,0 0 0 0 0,-1 0 0 0 0,2 0 1 0 0,6-6-1 0 0,4-3-1 0 0,-14 12-107 0 0,0 0-1 0 0,1 0 0 0 0,-1 0 1 0 0,1 0-1 0 0,-1 0 0 0 0,1 1 1 0 0,-1-1-1 0 0,1 0 0 0 0,-1 1 1 0 0,1-1-1 0 0,0 1 0 0 0,-1 0 1 0 0,1 0-1 0 0,0-1 0 0 0,1 1 1 0 0,8-1-3 0 0,19-5 124 0 0,51-2 0 0 0,1 1 373 0 0,49-2 351 0 0,-23 3-460 0 0,136-11 275 0 0,-81 10-222 0 0,-52 4-172 0 0,264-7 295 0 0,-269 7-441 0 0,44 1-90 0 0,384 8 94 0 0,-338-7-130 0 0,1 6 1 0 0,-55 1 45 0 0,-58-1-26 0 0,6 2-19 0 0,60 1 0 0 0,-5 2 0 0 0,-77-4 0 0 0,-8 0 6 0 0,-31-2 6 0 0,0-2 0 0 0,0-1 0 0 0,49-3 0 0 0,-59 0-9 0 0,1 1 1 0 0,0 1 0 0 0,-1 1 0 0 0,24 4-1 0 0,38 1 83 0 0,-77-6-81 0 0,194 6 323 0 0,-100-4-256 0 0,-15 0-27 0 0,21 0-45 0 0,-62-3 0 0 0,0-1 26 0 0,-27 1-7 0 0,22 0 0 0 0,169 9 109 0 0,-124-2-97 0 0,-30-2 2 0 0,-11 2-32 0 0,-25-4 25 0 0,27 2 1 0 0,45 3-32 0 0,4 1-188 0 0,22-3 520 0 0,-2 1 165 0 0,-55-3-554 0 0,100 17 1 0 0,-77-7 29 0 0,93 19 32 0 0,-9-1 0 0 0,-5 3 88 0 0,-9-1-8 0 0,-91-22-80 0 0,35 5 0 0 0,10-1-96 0 0,30-7 96 0 0,-33-3 0 0 0,38-5 94 0 0,-50-3-28 0 0,-86 3-60 0 0,319-10 228 0 0,-143 7-294 0 0,-94 5 40 0 0,29 3 20 0 0,5 1 0 0 0,22 0 21 0 0,-77-1 8 0 0,69-5-1 0 0,-14-2 87 0 0,18-2-180 0 0,218-3 150 0 0,-225 9-90 0 0,110-21 5 0 0,-217 16 0 0 0,59-2 0 0 0,30-6 0 0 0,-55 5 68 0 0,109 0 0 0 0,-59 5 28 0 0,134-1-85 0 0,4-1 73 0 0,-87-3 140 0 0,47 4 264 0 0,-112 3-199 0 0,-17 2-34 0 0,-39 0-151 0 0,37-3 1 0 0,-51-2-72 0 0,-3 0 9 0 0,30 1 1 0 0,-27 3-34 0 0,-3 0-9 0 0,30-1 1 0 0,192-7 120 0 0,-215 6-102 0 0,62 5 68 0 0,2 1 58 0 0,52-6 70 0 0,-140 0-199 0 0,-10-10-1324 0 0,0 2 562 0 0,0 0 1 0 0,0 1 0 0 0,0 0-1 0 0,-16-11 1 0 0,6 4-81 0 0,-18-13-996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29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 2304 0 0,'2'0'720'0'0,"2"0"804"0"0,0-1-1 0 0,0 0 1 0 0,0 0 0 0 0,0 0-1 0 0,0-1 1 0 0,0 1 0 0 0,-1-1-1 0 0,5-3 1 0 0,12-4 2769 0 0,1 3-3422 0 0,20-6 1345 0 0,3-3-943 0 0,-39 13-1238 0 0,15-6 101 0 0,-10 7-442 0 0,-7 1-1359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29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17247 0 0,'0'0'1736'0'0,"2"3"-1592"0"0,33 43 795 0 0,23 21 3430 0 0,-24-30-3831 0 0,53 78 0 0 0,-50-64-482 0 0,-32-44-56 0 0,-1 0 0 0 0,-1 0 0 0 0,0 1 0 0 0,3 8 0 0 0,7 14 0 0 0,-7-15 353 0 0,0-1 0 0 0,6 31 0 0 0,-1-8 471 0 0,-10-35-819 0 0,0 1 1 0 0,0 0-1 0 0,0 0 0 0 0,-1 0 1 0 0,1-1-1 0 0,-1 1 0 0 0,1 0 1 0 0,-1 0-1 0 0,0 0 0 0 0,0 0 1 0 0,0 0-1 0 0,-1 0 0 0 0,1 0 1 0 0,-1 0-1 0 0,1-1 0 0 0,-1 1 1 0 0,0 0-1 0 0,0 0 0 0 0,0-1 1 0 0,0 1-1 0 0,-1 0 0 0 0,1-1 1 0 0,-1 1-1 0 0,0-1 0 0 0,0 0 1 0 0,1 0-1 0 0,-1 0 0 0 0,-1 0 1 0 0,1 0-1 0 0,-3 2 0 0 0,-4 7-63 0 0,8-9 32 0 0,0-1-1 0 0,1 0 1 0 0,-1 0 0 0 0,0 0-1 0 0,0 0 1 0 0,0 0-1 0 0,-1 0 1 0 0,1 0-1 0 0,0 0 1 0 0,0 0 0 0 0,0 0-1 0 0,-2 0 1 0 0,-1 1-46 0 0,1-1-1 0 0,0 1 1 0 0,0-1 0 0 0,-1 0-1 0 0,1 0 1 0 0,-1 0 0 0 0,1-1-1 0 0,-1 1 1 0 0,1-1 0 0 0,-1 0 0 0 0,1 0-1 0 0,-1 0 1 0 0,1 0 0 0 0,-1-1-1 0 0,1 0 1 0 0,-1 1 0 0 0,1-1-1 0 0,-1 0 1 0 0,1-1 0 0 0,0 1 0 0 0,-6-3-1 0 0,4 1-308 0 0,0 0-1 0 0,0-1 0 0 0,0 1 1 0 0,0-1-1 0 0,1 0 0 0 0,-1 0 1 0 0,1-1-1 0 0,0 1 0 0 0,0-1 1 0 0,1 0-1 0 0,-5-7 0 0 0,1-9-7365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30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99 10592 0 0,'0'0'818'0'0,"0"-2"-164"0"0,0-1 204 0 0,-1 0 1 0 0,0 0-1 0 0,0 0 1 0 0,0 0-1 0 0,0 0 0 0 0,-1 0 1 0 0,1 0-1 0 0,-1 0 1 0 0,1 1-1 0 0,-5-6 1 0 0,-25-27 4288 0 0,28 33-5097 0 0,0-1 0 0 0,0 1 0 0 0,0 0 0 0 0,-1 0 0 0 0,1 0 0 0 0,-1 1 0 0 0,1-1 0 0 0,-1 1 0 0 0,0-1 0 0 0,0 1 0 0 0,1 1 0 0 0,-1-1 0 0 0,0 0 0 0 0,0 1 0 0 0,0 0 0 0 0,0 0 0 0 0,0 0 0 0 0,1 0 0 0 0,-1 1 0 0 0,0-1 0 0 0,0 1 0 0 0,0 0 0 0 0,-5 3 0 0 0,5-3-60 0 0,0 0 0 0 0,1 1 0 0 0,-1 0-1 0 0,0 0 1 0 0,1 0 0 0 0,0 0-1 0 0,-1 0 1 0 0,1 1 0 0 0,0-1-1 0 0,0 1 1 0 0,0 0 0 0 0,1 0-1 0 0,-1 0 1 0 0,1 0 0 0 0,-1 1 0 0 0,1-1-1 0 0,0 0 1 0 0,0 1 0 0 0,1 0-1 0 0,-1-1 1 0 0,1 1 0 0 0,0 0-1 0 0,-1 6 1 0 0,0 5-88 0 0,2 0 1 0 0,0 0-1 0 0,0 0 0 0 0,1-1 0 0 0,1 1 1 0 0,1 0-1 0 0,5 19 0 0 0,-6-26 52 0 0,1-1 0 0 0,0 0 0 0 0,0 1 0 0 0,0-1 0 0 0,1 0-1 0 0,0-1 1 0 0,0 1 0 0 0,1-1 0 0 0,0 0 0 0 0,0 0 0 0 0,0 0 0 0 0,1-1 0 0 0,0 1-1 0 0,0-1 1 0 0,13 7 0 0 0,-10-7-19 0 0,9 6-100 0 0,-18-11 159 0 0,1 0 0 0 0,-1 0 0 0 0,1 0 0 0 0,-1 0 0 0 0,1 0 0 0 0,-1 0 0 0 0,1 0 0 0 0,-1 0 0 0 0,1 0 0 0 0,-1 0 0 0 0,1 0 0 0 0,0 0 0 0 0,-1 0 0 0 0,1 0 0 0 0,-1 0 0 0 0,1 0 0 0 0,-1-1 0 0 0,1 1 0 0 0,-1 0 0 0 0,1 0 0 0 0,-1-1 0 0 0,1 1 0 0 0,-1 0 0 0 0,0-1 0 0 0,1 0 0 0 0,0 1-9 0 0,5-5 7 0 0,0-1 1 0 0,-1 0-1 0 0,1 0 0 0 0,-1 0 1 0 0,-1-1-1 0 0,1 0 0 0 0,-1 0 1 0 0,4-10-1 0 0,1 1 6 0 0,-1 0 2 0 0,0 0 0 0 0,-2-1 0 0 0,8-27 0 0 0,-5 14 0 0 0,-3-3 0 0 0,-6 27 0 0 0,1 0 0 0 0,0 0 0 0 0,0 1 0 0 0,1-1 0 0 0,1-6 0 0 0,24-47 66 0 0,-26 56 1937 0 0,0 6-1883 0 0,6 12-5 0 0,-2-4-76 0 0,0 1 1 0 0,-1 0 0 0 0,4 13 0 0 0,-2 1-104 0 0,2 0 1 0 0,2 0 0 0 0,12 25-1 0 0,-18-43-160 0 0,0-1 0 0 0,10 12 0 0 0,5 10-1158 0 0,-7-9-1159 0 0,-1-4-5968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30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1 337 16783 0 0,'0'0'1276'0'0,"1"2"-864"0"0,1 1-368 0 0,0 0 0 0 0,1 0 0 0 0,-1-1-1 0 0,1 1 1 0 0,0 0 0 0 0,-1-1 0 0 0,1 0-1 0 0,0 0 1 0 0,1 0 0 0 0,-1 0 0 0 0,0 0-1 0 0,1 0 1 0 0,-1-1 0 0 0,0 0-1 0 0,5 1 1 0 0,7 2 582 0 0,1-1 0 0 0,21 2 0 0 0,-7-1 191 0 0,-13-2-303 0 0,0-1 0 0 0,0-1 1 0 0,-1-1-1 0 0,1 0 0 0 0,24-5 0 0 0,-22 5-165 0 0,-15 1-437 0 0,0 0 0 0 0,1 0-1 0 0,-1 0 1 0 0,0-1 0 0 0,1 0-1 0 0,3-1 1 0 0,-1-1-554 0 0,-1 1 0 0 0,0-1 0 0 0,0 0-1 0 0,7-6 1 0 0</inkml:trace>
  <inkml:trace contextRef="#ctx0" brushRef="#br0" timeOffset="1">210 0 15664 0 0,'0'0'718'0'0,"-1"3"-19"0"0,-1 8-411 0 0,-1 1 1 0 0,2-1-1 0 0,0 0 0 0 0,0 1 1 0 0,1 0-1 0 0,1 13 0 0 0,14 73 2838 0 0,-3-29-2465 0 0,10 42-57 0 0,-8-51-607 0 0,-10-42-411 0 0,1 0-1 0 0,13 30 0 0 0,-1-10-1005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31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0 178 15664 0 0,'2'-7'112'0'0,"0"-1"118"0"0,1 0-1 0 0,-1 0 1 0 0,1 0 0 0 0,1 1-1 0 0,0-1 1 0 0,5-7-1 0 0,-3 0-238 0 0,-5 13 101 0 0,0 0 1 0 0,-1 1-1 0 0,1-1 1 0 0,0 0-1 0 0,0 1 1 0 0,0-1-1 0 0,0 1 1 0 0,0-1-1 0 0,0 1 1 0 0,0-1-1 0 0,0 1 1 0 0,1 0-1 0 0,2-3 1 0 0,7-3 1121 0 0,1-1 0 0 0,-1 0 0 0 0,13-14 0 0 0,-21 20-1160 0 0,-1 0 0 0 0,0-1 1 0 0,1 1-1 0 0,-1 1 1 0 0,1-1-1 0 0,-1 0 1 0 0,1 0-1 0 0,0 1 0 0 0,0 0 1 0 0,0-1-1 0 0,0 1 1 0 0,0 0-1 0 0,0 1 1 0 0,0-1-1 0 0,0 0 0 0 0,5 1 1 0 0,-7 0-1 0 0,0 0 1 0 0,0 0-1 0 0,0 0 1 0 0,0 0-1 0 0,0 0 1 0 0,0 1-1 0 0,0-1 1 0 0,0 0-1 0 0,0 1 1 0 0,0-1-1 0 0,0 0 1 0 0,0 1-1 0 0,0-1 1 0 0,-1 1-1 0 0,1 0 1 0 0,0-1-1 0 0,0 1 1 0 0,0 0-1 0 0,-1 0 1 0 0,2 1-1 0 0,-1-1-35 0 0,0 1-1 0 0,0 0 0 0 0,0 0 1 0 0,0 0-1 0 0,0 0 1 0 0,-1 0-1 0 0,1 0 0 0 0,-1 0 1 0 0,1 4-1 0 0,0 1-38 0 0,-1 0 0 0 0,0 0-1 0 0,-1-1 1 0 0,0 1 0 0 0,-2 11 0 0 0,-7 30-348 0 0,8-31-41 0 0,-2 0 0 0 0,0-1 0 0 0,-11 29 0 0 0,-25 65-2971 0 0,35-97 2033 0 0,-5 23-1 0 0,8-28 1208 0 0,1 4 44 0 0,1-11 94 0 0,0 0 0 0 0,0 0 0 0 0,0 0 0 0 0,0 0 0 0 0,0-1-1 0 0,-1 1 1 0 0,1 0 0 0 0,0 0 0 0 0,-1 0 0 0 0,1 0 0 0 0,0 0 0 0 0,-1 0 0 0 0,0 0 6 0 0,1-1 1 0 0,0 1-1 0 0,-1-1 1 0 0,1 1-1 0 0,0-1 0 0 0,0 1 1 0 0,0-1-1 0 0,-1 1 1 0 0,1-1-1 0 0,0 1 1 0 0,0-1-1 0 0,0 1 1 0 0,0-1-1 0 0,0 1 1 0 0,0-1-1 0 0,0 1 1 0 0,0-1-1 0 0,0 1 0 0 0,0-1 1 0 0,0 1-1 0 0,1 0 1 0 0,0 2 140 0 0,0 0 0 0 0,1 0 1 0 0,-1 0-1 0 0,1 0 0 0 0,-1-1 0 0 0,1 1 0 0 0,0-1 1 0 0,0 1-1 0 0,0-1 0 0 0,1 0 0 0 0,-1 1 1 0 0,0-1-1 0 0,1 0 0 0 0,5 2 0 0 0,-4-3-1 0 0,17 3 573 0 0,0-1 1 0 0,33 1-1 0 0,-25-3-256 0 0,-16 0-302 0 0,-1-1 0 0 0,1 0 1 0 0,-1 0-1 0 0,0-2 0 0 0,18-3 0 0 0,31-6 9 0 0,-41 5-44 0 0,-6 2-813 0 0,-1 0-1 0 0,0-1 1 0 0,23-11 0 0 0,-18 4-830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31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6912 0 0,'3'1'8604'0'0,"7"2"-5909"0"0,-5 0-2043 0 0,0-1 0 0 0,1-1 1 0 0,-1 1-1 0 0,1-1 0 0 0,0 0 0 0 0,7 0 1 0 0,4-2 262 0 0,29-5-1 0 0,-14 2-418 0 0,-26 2-420 0 0,0 1 0 0 0,-1-1 0 0 0,12-4 0 0 0,6-2 73 0 0,-12 4-97 0 0,-1 0 0 0 0,1 0-1 0 0,-1-1 1 0 0,16-9 0 0 0,-24 13-292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31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13792 0 0,'0'0'629'0'0,"-1"2"-12"0"0,-6 8-345 0 0,3-9-329 0 0,3-1 79 0 0,1 0 0 0 0,0 0 0 0 0,0 0-1 0 0,0 0 1 0 0,-1 0 0 0 0,1 0 0 0 0,0 0-1 0 0,0 0 1 0 0,0 0 0 0 0,-1 0-1 0 0,1 0 1 0 0,0 0 0 0 0,0 0 0 0 0,0 0-1 0 0,0 0 1 0 0,-1 0 0 0 0,1 0 0 0 0,0 0-1 0 0,0 0 1 0 0,0 0 0 0 0,0 0 0 0 0,-1 1-1 0 0,1-1 1 0 0,0 0 0 0 0,0 0-1 0 0,0 0 1 0 0,0 0 0 0 0,0 0 0 0 0,-1 0-1 0 0,1 1 1 0 0,0-1 0 0 0,0 0 0 0 0,0 0-1 0 0,0 0 1 0 0,0 0 0 0 0,0 1-1 0 0,0-1 1 0 0,0 0 0 0 0,0 0 0 0 0,0 0-1 0 0,0 1 1 0 0,-1 2 343 0 0,0 0 1 0 0,0 1-1 0 0,1-1 0 0 0,-1 0 0 0 0,1 0 0 0 0,0 1 0 0 0,0-1 1 0 0,0 0-1 0 0,1 1 0 0 0,-1-1 0 0 0,1 0 0 0 0,0 0 0 0 0,0 1 1 0 0,0-1-1 0 0,0 0 0 0 0,0 0 0 0 0,1 0 0 0 0,3 5 0 0 0,-1-1-169 0 0,0-1-1 0 0,1 1 0 0 0,0-1 1 0 0,0-1-1 0 0,1 1 1 0 0,0-1-1 0 0,8 7 0 0 0,1 0 39 0 0,0 1 0 0 0,-1 0-1 0 0,16 20 1 0 0,-12-13 17 0 0,19 17-1 0 0,-26-26-157 0 0,0 1-1 0 0,-1 0 0 0 0,-1 0 0 0 0,12 21 1 0 0,-2-5 29 0 0,-11-14-57 0 0,-1 0 0 0 0,-1-1 0 0 0,0 2 0 0 0,0-1 0 0 0,-2 1 0 0 0,6 25 0 0 0,-7-24-19 0 0,-1-1 0 0 0,0 1 0 0 0,-1 0 1 0 0,-1 0-1 0 0,-1 0 0 0 0,0 0 0 0 0,-5 27 0 0 0,3-33-35 0 0,3-8-8 0 0,0-1 0 0 0,0 0 0 0 0,0 1 0 0 0,-1-1 0 0 0,1 0 0 0 0,0 1 0 0 0,-1-1 0 0 0,1 0 0 0 0,-1 1 0 0 0,0-1 0 0 0,1 0 0 0 0,-1 0-1 0 0,0 0 1 0 0,0 0 0 0 0,1 0 0 0 0,-1 0 0 0 0,0 0 0 0 0,0 0 0 0 0,0 0 0 0 0,-1 0 0 0 0,-1 1 0 0 0,0 0-72 0 0,0-1 1 0 0,-1 1-1 0 0,0-1 0 0 0,1 0 0 0 0,-1 0 0 0 0,0 0 0 0 0,1 0 1 0 0,-1-1-1 0 0,0 0 0 0 0,0 1 0 0 0,1-1 0 0 0,-1-1 1 0 0,0 1-1 0 0,0 0 0 0 0,1-1 0 0 0,-7-2 0 0 0,5 1-288 0 0,-1 0 0 0 0,1-1-1 0 0,0 0 1 0 0,1 0-1 0 0,-1 0 1 0 0,0 0 0 0 0,1-1-1 0 0,0 0 1 0 0,0 0-1 0 0,-6-8 1 0 0,-4-6-1509 0 0,2-2 0 0 0,1 0 0 0 0,-17-41 0 0 0,23 50 1556 0 0,-15-39-1866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32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10136 0 0,'2'1'777'0'0,"4"4"-614"0"0,0-1-1 0 0,1-1 1 0 0,10 6-1 0 0,-11-7 443 0 0,0 1-1 0 0,0 1 1 0 0,0-1-1 0 0,0 1 0 0 0,0 0 1 0 0,7 7-1 0 0,40 44 3037 0 0,-50-52-3492 0 0,6 6 202 0 0,-1 0-1 0 0,1 0 1 0 0,-1 1-1 0 0,-1 0 1 0 0,0 1 0 0 0,0 0-1 0 0,4 12 1 0 0,20 74 762 0 0,-9-16-1083 0 0,-11-36 217 0 0,-5-24-62 0 0,-1 0 0 0 0,-2 0 0 0 0,0 0-1 0 0,0 23 1 0 0,-2-38-173 0 0,-2-1 0 0 0,1 1 0 0 0,0-1 0 0 0,-1 0 0 0 0,-3 11 0 0 0,4-40-12 0 0,-1 11 0 0 0,2-24 0 0 0,-1 36 0 0 0,14-75-89 0 0,-12 67 77 0 0,0 0-1 0 0,2 1 1 0 0,-1-1 0 0 0,1 1-1 0 0,0 0 1 0 0,8-12-1 0 0,-10 18-6 0 0,0 0 0 0 0,1 0 0 0 0,-1 0 0 0 0,1 0 1 0 0,0 0-1 0 0,-1 1 0 0 0,1-1 0 0 0,0 1 0 0 0,0-1 0 0 0,0 1 0 0 0,0 0 0 0 0,0 1 0 0 0,0-1 0 0 0,1 0 0 0 0,-1 1 0 0 0,6-1 0 0 0,7 1-127 0 0,-1 0 0 0 0,18 2 0 0 0,-16 1 473 0 0,0 0-1 0 0,0 1 0 0 0,0 1 1 0 0,24 10-1 0 0,-34-12-333 0 0,-1 0 0 0 0,1 1 0 0 0,-1 0-1 0 0,0 0 1 0 0,0 1 0 0 0,8 7 0 0 0,-13-11 88 0 0,1 4 142 0 0,-1-5-177 0 0,-1 0-1 0 0,0 1 1 0 0,0-1 0 0 0,1 0 0 0 0,-1 0 0 0 0,0 0-1 0 0,0 1 1 0 0,1-1 0 0 0,-1 0 0 0 0,0 0 0 0 0,0 1-1 0 0,0-1 1 0 0,1 0 0 0 0,-1 1 0 0 0,0-1 0 0 0,0 0-1 0 0,0 1 1 0 0,0-1 0 0 0,0 0 0 0 0,0 1 0 0 0,0-1-1 0 0,0 0 1 0 0,0 1 0 0 0,0-1 0 0 0,0 0 0 0 0,0 1-1 0 0,0-1 1 0 0,0 4-25 0 0,-1-1 0 0 0,0 0 0 0 0,0 0 0 0 0,0 0 0 0 0,0 0 0 0 0,0 0 0 0 0,-1 0 0 0 0,1 0 0 0 0,-1-1 0 0 0,0 1 0 0 0,0 0 0 0 0,0-1 0 0 0,0 1 0 0 0,0-1 0 0 0,0 0 0 0 0,-1 0 0 0 0,1 0 0 0 0,-1 0-1 0 0,1 0 1 0 0,-1 0 0 0 0,0-1 0 0 0,0 1 0 0 0,0-1 0 0 0,0 0 0 0 0,0 0 0 0 0,0 0 0 0 0,0 0 0 0 0,-5 0 0 0 0,-20 4-21 0 0,19-3 0 0 0,-1 0 0 0 0,1-1 0 0 0,-12 1 0 0 0,16-2-20 0 0,-65-2-3202 0 0,60 1 2140 0 0,1 0 0 0 0,-1-1-1 0 0,1 0 1 0 0,0 0 0 0 0,-12-5-1 0 0,8-2-6628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32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42 404 18799 0 0,'-36'-4'1428'0'0,"34"2"-968"0"0,-2-5-300 0 0,7 5-132 0 0,6 2-40 0 0,0 0 384 0 0,1-1-1 0 0,0 0 0 0 0,0 0 0 0 0,17-5 0 0 0,-13 4 261 0 0,0 1 0 0 0,0 0 1 0 0,25 2-1 0 0,-13 0-330 0 0,-16 0-266 0 0,0 0 0 0 0,-1 0 0 0 0,13 4 0 0 0,11 2 768 0 0,-6-6-451 0 0,-2-2-3942 0 0,-12-3-4929 0 0</inkml:trace>
  <inkml:trace contextRef="#ctx0" brushRef="#br0" timeOffset="1">118 1 21191 0 0,'14'3'480'0'0,"-14"-2"-417"0"0,1-1-1 0 0,-1 1 1 0 0,0 0-1 0 0,0-1 1 0 0,0 1-1 0 0,0 0 1 0 0,0-1-1 0 0,-1 1 1 0 0,1-1 0 0 0,0 1-1 0 0,0 0 1 0 0,0-1-1 0 0,0 1 1 0 0,-1-1-1 0 0,1 1 1 0 0,0-1-1 0 0,-1 2 1 0 0,1-2-44 0 0,0 1 0 0 0,0-1 1 0 0,-1 1-1 0 0,1 0 0 0 0,0-1 1 0 0,0 1-1 0 0,0-1 1 0 0,0 1-1 0 0,1-1 0 0 0,-1 1 1 0 0,0-1-1 0 0,0 1 0 0 0,0-1 1 0 0,0 1-1 0 0,1 0 1 0 0,-1-1-1 0 0,0 1 0 0 0,0-1 1 0 0,1 0-1 0 0,-1 1 0 0 0,0-1 1 0 0,1 1-1 0 0,-1-1 0 0 0,0 1 1 0 0,1-1-1 0 0,-1 0 1 0 0,1 1-1 0 0,-1-1 0 0 0,1 0 1 0 0,-1 1-1 0 0,1-1 0 0 0,-1 0 1 0 0,1 0-1 0 0,0 1 1 0 0,0-1-19 0 0,-1 0 0 0 0,1 0 0 0 0,-1 0 0 0 0,1 1 1 0 0,-1-1-1 0 0,1 0 0 0 0,-1 0 0 0 0,1 1 0 0 0,-1-1 1 0 0,1 0-1 0 0,-1 1 0 0 0,0-1 0 0 0,1 0 0 0 0,-1 1 1 0 0,1-1-1 0 0,-1 1 0 0 0,0-1 0 0 0,0 1 1 0 0,1-1-1 0 0,-1 1 0 0 0,0-1 0 0 0,0 1 0 0 0,1-1 1 0 0,-1 1-1 0 0,0-1 0 0 0,0 1 0 0 0,0-1 0 0 0,0 1 1 0 0,0-1-1 0 0,0 1 0 0 0,0-1 0 0 0,0 1 0 0 0,0 0 1 0 0,0-1-1 0 0,0 1 0 0 0,0 0 0 0 0,-6 8-1 0 0,4-7 6 0 0,1-1-1 0 0,0 1 1 0 0,0 0-1 0 0,0-1 1 0 0,0 1 0 0 0,0 0-1 0 0,0 0 1 0 0,0 0-1 0 0,1-1 1 0 0,-1 1-1 0 0,1 0 1 0 0,-1 4-1 0 0,1 0 130 0 0,1 0 0 0 0,0 0 1 0 0,0 1-1 0 0,3 5 0 0 0,3 24 557 0 0,-7-5-149 0 0,-1-24-419 0 0,1-1 0 0 0,0 0 0 0 0,0 1 0 0 0,0-1 1 0 0,1 1-1 0 0,0-1 0 0 0,3 10 0 0 0,5 3 193 0 0,-6-14-237 0 0,-1 0-1 0 0,0 0 1 0 0,0 0 0 0 0,0 0 0 0 0,0 1-1 0 0,-1-1 1 0 0,1 7 0 0 0,0 26 48 0 0,-2-24-119 0 0,1-1 1 0 0,1 1-1 0 0,5 26 0 0 0,-5-33-9 0 0,6 20 0 0 0,1 0 0 0 0,1-1 0 0 0,17 31 0 0 0,-23-51-219 0 0,1 0 0 0 0,0 0-1 0 0,0 0 1 0 0,0-1 0 0 0,1 0-1 0 0,0 0 1 0 0,0 0 0 0 0,7 3-1 0 0,3 4-504 0 0,-3-1-802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36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62 13992 0 0,'-5'37'5455'0'0,"6"-40"-4156"0"0,-1 1-1080 0 0,0 0 0 0 0,0 0 1 0 0,0 0-1 0 0,1 0 0 0 0,-1 0 0 0 0,1 0 1 0 0,-1 0-1 0 0,1 0 0 0 0,-1 1 0 0 0,1-1 0 0 0,1-2 1 0 0,6-2-19 0 0,1 1 1 0 0,-1 0 0 0 0,1 1-1 0 0,0 0 1 0 0,0 0-1 0 0,0 1 1 0 0,0 0 0 0 0,10-2-1 0 0,-12 3-159 0 0,7-2 24 0 0,1 1 1 0 0,-1 0 0 0 0,1 1 0 0 0,21-1 0 0 0,-28 3-67 0 0,1-1 0 0 0,-1 0 0 0 0,10-2 0 0 0,-14 2 0 0 0,18-4-480 0 0,-19 2 1123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1:28:57.934"/>
    </inkml:context>
    <inkml:brush xml:id="br0">
      <inkml:brushProperty name="width" value="0.53333" units="cm"/>
      <inkml:brushProperty name="height" value="1.0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-2 38 1033,'0'0'45,"0"0"11,0 0-45,0 0-11,0 0 0,0 0 0,0 0 50,0 0 8,0 0 2,0 0 0,0 0-23,0 0-4,0 0-1,0 0 0,0 0 19,13 0 3,-9-7 1,-4 7 0,0 0-32,0 0-7,9 7 0,0-3-1,-9-4-7,13 4 0,-4 0-8,-1 4 12,1 0-12,-9-8 0,9 7 0,0 1 0,4 4 0,-4-4 9,-1 3-9,-3-3 8,4 0-8,-1 4 0,-8-12 0,5 8 0,-5-8 0,9 11 0,-9-11 9,4 12-9,-4-12 0,0 0 0,0 0 0,0 0 8,0 0-8,0 0 8,0 0-8,0 0 8,0 0-8,0 0 0,-9 4 0,5-4 0,4 0 0,-9 0 0,-4 0 0,4-8 0,0 0 0,1 0 0,-1 1 0,4-5 0,-8 4 0,4-7 0,5 3 0,0 0 11,-5 0 13,9 1 2,0-1 1,4 4 0,1-3-16,-1 3-3,0 0-8,5 4 12,4 4 0,-4-4 0,0-4 0,4 8 0,0 0-2,0 0-1,1 0 0,-1 4 0,0 0-9,0 4 0,-4-4 0,4 4 8,-4 3-8,0-3 0,-1 0 0,1 0 0,4 0 0,-4-1 0,0 5 0,-5-4 0,5 0 0,0 3 0,-9-11 0,4 8 0,-4 8 0,5-5 0,-5-11 0,0 0 0,0 0 0,0 12 0,-5 0 0,1-4 0,-5-4 0,5-4 0,-5 3 8,0 1-8,0-4 18,0 0-2,-4 0 0,5-4 0,-6 4-1,1-3-1,4-1 0,1-4 0,-1 0-14,0 0 0,-4-3 8,4-1-607,9 4-121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37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 6448 0 0,'0'0'498'0'0,"-4"0"-50"0"0,-16 0 1311 0 0,9 0 5133 0 0,9 0-6653 0 0,1 1 0 0 0,-1 0-1 0 0,0 0 1 0 0,0 0 0 0 0,0 0 0 0 0,1 0 0 0 0,-1 0 0 0 0,0 0-1 0 0,1 0 1 0 0,-1 1 0 0 0,1-1 0 0 0,0 0 0 0 0,-1 1 0 0 0,1 0-1 0 0,0-1 1 0 0,0 1 0 0 0,0 0 0 0 0,0-1 0 0 0,0 1 0 0 0,0 0-1 0 0,0 3 1 0 0,1-2-218 0 0,1-1 0 0 0,0 0 0 0 0,0 1 0 0 0,0-1 0 0 0,0 0 0 0 0,1 0-1 0 0,1 3 1 0 0,5 10-16 0 0,-6-8-5 0 0,-1 0 0 0 0,0 0 0 0 0,0 12 0 0 0,0-2 0 0 0,-1-12 0 0 0,0 0 0 0 0,-1 0 0 0 0,1 0 0 0 0,-1 0 0 0 0,0 0 0 0 0,0 0 0 0 0,-3 6 0 0 0,-3 16 0 0 0,7-25 0 0 0,-1 0 0 0 0,2 0 0 0 0,-1-1 0 0 0,0 1 0 0 0,0 0 0 0 0,1 0 0 0 0,-1 0 0 0 0,1 0 0 0 0,-1 0 0 0 0,1-1 0 0 0,0 1 0 0 0,-1 0 0 0 0,1 0 0 0 0,0-1 0 0 0,0 1 0 0 0,1-1 0 0 0,-1 1 0 0 0,0-1 0 0 0,0 1 0 0 0,1-1 0 0 0,2 2 0 0 0,11 15 0 0 0,-12-12 0 0 0,0 0 0 0 0,1-1 0 0 0,0 1 0 0 0,0-1 0 0 0,1 0 0 0 0,-1 0 0 0 0,10 8 0 0 0,21 18 0 0 0,-24-20 0 0 0,1 0 0 0 0,1-1 0 0 0,16 11 0 0 0,-5-4-11 0 0,-18-13 168 0 0,0 1 0 0 0,0-2 0 0 0,0 1 0 0 0,1 0 0 0 0,12 4 0 0 0,-18-8-121 0 0,-1 0 0 0 0,0 0 0 0 0,1 0 0 0 0,-1 1 0 0 0,1-1 0 0 0,-1 0 0 0 0,0 0 0 0 0,1 1 0 0 0,-1-1 0 0 0,0 0 0 0 0,1 1 0 0 0,-1-1 0 0 0,0 0 0 0 0,1 1 0 0 0,-1-1 0 0 0,0 1 0 0 0,0-1 0 0 0,1 0 0 0 0,-1 1 1 0 0,0-1-1 0 0,0 1 0 0 0,0 0 0 0 0,2 2 87 0 0,6 5 26 0 0,-8-7-146 0 0,0-1 1 0 0,0 1-1 0 0,0-1 0 0 0,0 1 0 0 0,0-1 0 0 0,0 1 0 0 0,0-1 0 0 0,0 1 0 0 0,0 0 0 0 0,-1-1 1 0 0,1 1-1 0 0,0-1 0 0 0,0 1 0 0 0,0-1 0 0 0,-1 0 0 0 0,1 1 0 0 0,0-1 0 0 0,-1 1 0 0 0,1-1 1 0 0,0 1-1 0 0,-1-1 0 0 0,1 0 0 0 0,-1 1 0 0 0,-4 2 143 0 0,-1 0 0 0 0,0 0 0 0 0,1 0 0 0 0,-1-1 1 0 0,0 0-1 0 0,0 0 0 0 0,0-1 0 0 0,0 0 0 0 0,-1 0 0 0 0,-10 0 0 0 0,-17 4 43 0 0,21-2-130 0 0,1-2 1 0 0,-20 1 0 0 0,26-2-65 0 0,1 0 0 0 0,0 0 0 0 0,0-1 0 0 0,0 1 0 0 0,0-1 0 0 0,0 0 0 0 0,0-1 0 0 0,1 1 0 0 0,-7-4 0 0 0,9 4-332 0 0,-2-8-3505 0 0,-9-5 2912 0 0,8 10-137 0 0,4 0-739 0 0,5 1-59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37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77 4144 0 0,'0'0'8'0'0,"0"0"0"0"0,0 0 1 0 0,0 0-1 0 0,0 0 0 0 0,0 0 0 0 0,0 0 0 0 0,0 0 1 0 0,0-1-1 0 0,0 1 0 0 0,0 0 0 0 0,0 0 1 0 0,0 0-1 0 0,0 0 0 0 0,0 0 0 0 0,0 0 1 0 0,0 0-1 0 0,0-1 0 0 0,0 1 0 0 0,0 0 0 0 0,0 0 1 0 0,0 0-1 0 0,0 0 0 0 0,0 0 0 0 0,0 0 1 0 0,0 0-1 0 0,0-1 0 0 0,0 1 0 0 0,0 0 1 0 0,0 0-1 0 0,0 0 0 0 0,0 0 0 0 0,0 0 0 0 0,0 0 1 0 0,0 0-1 0 0,0 0 0 0 0,1 0 0 0 0,-1 0 1 0 0,0-1-1 0 0,0 1 0 0 0,0 0 0 0 0,0 0 1 0 0,0 0-1 0 0,0 0 0 0 0,0 0 0 0 0,0 0 0 0 0,1 0 1 0 0,-1 0-1 0 0,0 0 0 0 0,0 0 0 0 0,0 0 1 0 0,0 0-1 0 0,1 0 21 0 0,0-1-14 0 0,0 0 1 0 0,0 1-1 0 0,0-1 0 0 0,0 0 0 0 0,0 0 0 0 0,0 0 0 0 0,0 0 0 0 0,0 0 0 0 0,2-2 0 0 0,-1-5 2198 0 0,-2-5 4234 0 0,0 4-1522 0 0,1 7-3392 0 0,0 2-1396 0 0,-1-1 1 0 0,0 1-1 0 0,1-1 0 0 0,-1 1 1 0 0,0-1-1 0 0,0 1 0 0 0,0-1 1 0 0,0 1-1 0 0,1-1 0 0 0,-1 1 1 0 0,0-1-1 0 0,0 1 0 0 0,0-1 1 0 0,0 1-1 0 0,0-1 0 0 0,0 0 1 0 0,0 1-1 0 0,0-1 0 0 0,-1 1 1 0 0,1-1-1 0 0,0 1 0 0 0,0-1 1 0 0,0 1-1 0 0,-1-1 0 0 0,1 1 1 0 0,0-1-1 0 0,0 1 0 0 0,-1-1 1 0 0,1 1-1 0 0,0 0 0 0 0,-1-1 1 0 0,1 1-1 0 0,-1-1 0 0 0,1 1 1 0 0,-1-1-1 0 0,-1 0 492 0 0,0 0 17 0 0,-2-1-560 0 0,0 1 1 0 0,0-1 0 0 0,0 1-1 0 0,0 0 1 0 0,0 0 0 0 0,-1 1-1 0 0,1-1 1 0 0,0 1 0 0 0,0 0-1 0 0,-1 0 1 0 0,1 0 0 0 0,0 1-1 0 0,0 0 1 0 0,0-1-1 0 0,-1 1 1 0 0,1 1 0 0 0,0-1-1 0 0,0 1 1 0 0,-3 1 0 0 0,-2 2-149 0 0,2-1 125 0 0,-1 0 0 0 0,0 0 0 0 0,1 1 0 0 0,0 0 0 0 0,0 0 0 0 0,0 1 0 0 0,1 0 0 0 0,-9 11 0 0 0,5-3 90 0 0,5-7-227 0 0,0 0 1 0 0,1 0-1 0 0,0 0 1 0 0,0 0-1 0 0,0 1 1 0 0,1-1-1 0 0,0 1 1 0 0,1 0-1 0 0,-4 16 0 0 0,0 11 36 0 0,5-29 54 0 0,-1-1 0 0 0,1 1 0 0 0,0 0 0 0 0,1-1 0 0 0,-1 1 1 0 0,1 0-1 0 0,0 0 0 0 0,1-1 0 0 0,0 8 0 0 0,1-4-45 0 0,1 0 0 0 0,-1 0 0 0 0,1-1 0 0 0,1 1 0 0 0,0-1 0 0 0,0 0 0 0 0,0 0 0 0 0,1 0 0 0 0,0 0-1 0 0,1-1 1 0 0,0 0 0 0 0,0 0 0 0 0,0 0 0 0 0,10 7 0 0 0,-9-9-68 0 0,0 0 0 0 0,0 0-1 0 0,0-1 1 0 0,1 0 0 0 0,14 6-1 0 0,-4-3-187 0 0,-15-6 211 0 0,1 1 0 0 0,0-1 0 0 0,0 1 0 0 0,0-1 0 0 0,0 0 0 0 0,0 0-1 0 0,0-1 1 0 0,0 1 0 0 0,0-1 0 0 0,5 0 0 0 0,15-4-311 0 0,-1-1 0 0 0,39-12-1 0 0,-55 13-476 0 0,0 1 0 0 0,-1-2 0 0 0,1 1-1 0 0,-1 0 1 0 0,9-9 0 0 0,-4 4-2584 0 0,8-6-3462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38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10592 0 0,'0'0'818'0'0,"2"0"-532"0"0,136-5 10128 0 0,-57-5-8037 0 0,48 10-1858 0 0,-101-5-3847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38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11976 0 0,'-4'5'1244'0'0,"3"-5"-1134"0"0,0 1 1 0 0,0 0 0 0 0,0 0 0 0 0,0-1 0 0 0,0 1-1 0 0,0 0 1 0 0,0 0 0 0 0,1 0 0 0 0,-1 0 0 0 0,0 0-1 0 0,1 0 1 0 0,-1 1 0 0 0,1-1 0 0 0,-1 0 0 0 0,1 0-1 0 0,0 0 1 0 0,-1 0 0 0 0,1 1 0 0 0,0-1 0 0 0,0 0-1 0 0,0 2 1 0 0,-1 4 601 0 0,-2 12 1177 0 0,0 1 0 0 0,1 21 0 0 0,8 80 35 0 0,-4-99-1710 0 0,-1 28 33 0 0,-2-33-218 0 0,2-1 0 0 0,1 19 1 0 0,5-3-13 0 0,0 1 0 0 0,14 33 1 0 0,-16-56-285 0 0,0-1 0 0 0,1 0 0 0 0,1 0 0 0 0,-1 0 0 0 0,1 0 0 0 0,11 9 0 0 0,-10-10-423 0 0,6 4-1838 0 0,3-7-4698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39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93 484 17647 0 0,'0'0'1603'0'0,"0"-2"-1318"0"0,-1 0-189 0 0,1 0-1 0 0,0 0 0 0 0,0 1 0 0 0,0-1 0 0 0,1 0 1 0 0,-1 0-1 0 0,0 0 0 0 0,1 0 0 0 0,-1 1 0 0 0,1-1 1 0 0,1-2-1 0 0,0-6 2468 0 0,-2 9-2493 0 0,-1 0 1 0 0,1 0-1 0 0,0 0 1 0 0,-1 0-1 0 0,1 0 1 0 0,-1 0-1 0 0,0 0 1 0 0,1 0-1 0 0,-1 1 1 0 0,0-1-1 0 0,1 0 1 0 0,-1 0-1 0 0,0 1 1 0 0,0-1-1 0 0,0 1 1 0 0,0-1-1 0 0,1 0 1 0 0,-1 1-1 0 0,0-1 1 0 0,0 1-1 0 0,0 0 1 0 0,0-1-1 0 0,0 1 1 0 0,0 0-1 0 0,0 0 1 0 0,-1 0-1 0 0,1-1 1 0 0,0 1-1 0 0,0 0 1 0 0,0 0-1 0 0,0 1 1 0 0,-1-1-1 0 0,-2 1-70 0 0,1 0 0 0 0,0 1 0 0 0,0-1 0 0 0,0 1 0 0 0,0 0 0 0 0,0-1 0 0 0,0 2 0 0 0,0-1 0 0 0,0 0 0 0 0,1 0 0 0 0,-1 1 0 0 0,1-1 0 0 0,0 1 0 0 0,0 0 0 0 0,0 0 0 0 0,0 0 0 0 0,-3 6 0 0 0,1 0 0 0 0,1 0 0 0 0,0 1 0 0 0,0 0 0 0 0,1-1 0 0 0,-2 13 0 0 0,4-15 0 0 0,0 0 0 0 0,1 0 0 0 0,-1 0 0 0 0,1-1 0 0 0,1 1 0 0 0,-1 0 0 0 0,1-1 0 0 0,5 11 0 0 0,2 10 0 0 0,-8-22-4 0 0,1 1 0 0 0,0-1-1 0 0,0 1 1 0 0,0-1 0 0 0,1 0-1 0 0,0 0 1 0 0,0 0 0 0 0,6 8-1 0 0,-6-11 32 0 0,-1 0 0 0 0,0 0 0 0 0,0 0-1 0 0,1 0 1 0 0,-1 0 0 0 0,1-1 0 0 0,-1 1-1 0 0,1-1 1 0 0,0 0 0 0 0,0 1 0 0 0,-1-1-1 0 0,1-1 1 0 0,0 1 0 0 0,0 0 0 0 0,0-1-1 0 0,0 1 1 0 0,6-1 0 0 0,-6 0-79 0 0,0-1 0 0 0,0 1 0 0 0,1-1 0 0 0,-1 0 1 0 0,0 0-1 0 0,0 0 0 0 0,0-1 0 0 0,0 1 0 0 0,0-1 0 0 0,0 1 0 0 0,0-1 0 0 0,-1 0 1 0 0,1 0-1 0 0,-1 0 0 0 0,1 0 0 0 0,-1-1 0 0 0,0 1 0 0 0,0-1 0 0 0,0 0 0 0 0,2-2 1 0 0,4-8-280 0 0,-1 1 1 0 0,0-1 0 0 0,5-15-1 0 0,-4 9 331 0 0,-3 9 0 0 0,0 0 0 0 0,-2-1 0 0 0,1 1 0 0 0,-1-1 0 0 0,-1 0 0 0 0,2-12 0 0 0,5-26-77 0 0,-6 36 35 0 0,-1 1 0 0 0,0-1-1 0 0,0-13 1 0 0,-3 4-20 0 0,-2-1 0 0 0,0 1 1 0 0,-2-1-1 0 0,-13-41 0 0 0,6 26 112 0 0,-21-50 363 0 0,10 32-161 0 0,22 50-175 0 0,-1-1-1 0 0,1 1 0 0 0,0-1 0 0 0,1 1 1 0 0,-1-1-1 0 0,2-7 0 0 0,-1 5 168 0 0,0 8 682 0 0,0 3-839 0 0,-1 4-82 0 0,0 0-1 0 0,0 0 1 0 0,-2 9 0 0 0,1-10-5 0 0,1 1-1 0 0,0-1 1 0 0,0 0 0 0 0,0 1 0 0 0,1-1-1 0 0,0 10 1 0 0,5 19 0 0 0,2 21 0 0 0,-4-38 176 0 0,0-1 0 0 0,1 0 0 0 0,0 1 0 0 0,8 16-1 0 0,2 8 386 0 0,-1 3-634 0 0,2-2 0 0 0,2 1 1 0 0,1-2-1 0 0,3 0 0 0 0,35 54 0 0 0,-20-51-1285 0 0,-19-26-5780 0 0,-7-7-640 0 0</inkml:trace>
  <inkml:trace contextRef="#ctx0" brushRef="#br0" timeOffset="1">554 348 10592 0 0,'0'0'5626'0'0,"2"0"-4119"0"0,13-1-9 0 0,0 0 1 0 0,25-7 0 0 0,-19 6-905 0 0,-18 2-554 0 0,1 0 0 0 0,0 0-1 0 0,-1-1 1 0 0,1 0 0 0 0,0 1 0 0 0,-1-1-1 0 0,1-1 1 0 0,0 1 0 0 0,3-2 0 0 0,9-6-132 0 0,-14 9-40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39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2760 0 0,'1'2'4101'0'0,"0"0"-2755"0"0,0 0-1 0 0,0 0 0 0 0,1 0 1 0 0,-1 0-1 0 0,0 0 0 0 0,1 0 1 0 0,-1-1-1 0 0,3 3 1 0 0,17 11 3010 0 0,-14-12-3993 0 0,0 0 0 0 0,-1 0-1 0 0,1-1 1 0 0,0 0-1 0 0,11 2 1 0 0,3 2 104 0 0,-18-4-427 0 0,1-1 0 0 0,0 0-1 0 0,0 0 1 0 0,0 0 0 0 0,0 0 0 0 0,5 0-1 0 0,31-2-1343 0 0,-29-2-160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40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192 197 13824 0 0,'16'-77'1688'0'0,"-15"76"-1451"0"0,-1 0 1 0 0,0 0 0 0 0,0 0 0 0 0,1 0 0 0 0,-1 0-1 0 0,0 0 1 0 0,0 0 0 0 0,0-1 0 0 0,0 1 0 0 0,0 0 0 0 0,0 0-1 0 0,0 0 1 0 0,-1 0 0 0 0,1 0 0 0 0,0 0 0 0 0,-1 0-1 0 0,1 0 1 0 0,-1 0 0 0 0,1 0 0 0 0,-1 0 0 0 0,1 0 0 0 0,-1 0-1 0 0,1 1 1 0 0,-1-1 0 0 0,-1-1 0 0 0,0 0 469 0 0,-1 0 0 0 0,0 1 0 0 0,0-1 1 0 0,0 1-1 0 0,0 0 0 0 0,-6-2 0 0 0,1 0-1681 0 0,4 2 998 0 0,1 1 0 0 0,0-1 0 0 0,0 1 0 0 0,-1 0 1 0 0,1 0-1 0 0,0 0 0 0 0,0 0 0 0 0,-1 0 0 0 0,1 1 0 0 0,0 0 0 0 0,0-1 0 0 0,0 1 0 0 0,0 0 0 0 0,0 1 0 0 0,0-1 0 0 0,0 0 0 0 0,0 1 0 0 0,0 0 0 0 0,-3 2 1 0 0,-7 6-79 0 0,0 0 1 0 0,-18 19 0 0 0,28-25 37 0 0,-1 1-49 0 0,0-1 0 0 0,0 1 0 0 0,0 0 1 0 0,1 0-1 0 0,0 0 0 0 0,0 0 1 0 0,1 1-1 0 0,-1-1 0 0 0,1 1 0 0 0,0 0 1 0 0,1 0-1 0 0,-2 7 0 0 0,1-2-82 0 0,1 0-1 0 0,1 0 0 0 0,0 0 0 0 0,0-1 0 0 0,4 21 1 0 0,-2-27 127 0 0,-1 1 0 0 0,1-1 0 0 0,0 0 0 0 0,0 0 0 0 0,0 0 0 0 0,0 0 0 0 0,1 0 0 0 0,5 6 0 0 0,26 25-66 0 0,5-4 54 0 0,67 41 0 0 0,-99-67 32 0 0,0 0 0 0 0,0 0 0 0 0,-1 0 0 0 0,1 1 0 0 0,8 10 0 0 0,-12-12 0 0 0,0 0 0 0 0,-1 0 0 0 0,1 0 0 0 0,-1 0 0 0 0,0 1 0 0 0,0-1 0 0 0,0 1 0 0 0,-1-1 0 0 0,1 1 0 0 0,0 9 0 0 0,-1-7-2 0 0,0-1 0 0 0,-1 0 0 0 0,0 1 0 0 0,0-1 0 0 0,-1 0 0 0 0,0 1 0 0 0,0-1 0 0 0,0 0 0 0 0,-4 11 0 0 0,3-11-72 0 0,-1 1 0 0 0,1 0 1 0 0,-2-1-1 0 0,1 0 0 0 0,-1 1 0 0 0,1-1 0 0 0,-2-1 0 0 0,-4 7 0 0 0,-9 8-385 0 0,17-19 219 0 0,0-1 207 0 0,-1-1 0 0 0,1 1 0 0 0,0 0 0 0 0,-1 0 0 0 0,1-1 0 0 0,-1 1 0 0 0,1-1 1 0 0,0 1-1 0 0,0-1 0 0 0,-1 0 0 0 0,1 1 0 0 0,0-1 0 0 0,0 0 0 0 0,0 0 0 0 0,0 0 0 0 0,0 0 0 0 0,0 0 0 0 0,0 0 0 0 0,0 0 0 0 0,0 0 0 0 0,0 0 0 0 0,1-1 0 0 0,-1 1 0 0 0,-1-2 0 0 0,0-3 16 0 0,0 0 0 0 0,0 0 1 0 0,0-1-1 0 0,-1-6 0 0 0,-1-34-24 0 0,2 5 185 0 0,1 37-115 0 0,0 0-1 0 0,1 0 1 0 0,0 0 0 0 0,0 0-1 0 0,0 0 1 0 0,0 0 0 0 0,3-10-1 0 0,2-18 210 0 0,-4 27-177 0 0,0 0-1 0 0,0-1 1 0 0,3-8-1 0 0,7-18 217 0 0,-8 19-33 0 0,2 1 0 0 0,9-22-1 0 0,-4 17-25 0 0,-5 6 29 0 0,2 0 1 0 0,12-19-1 0 0,76-81 1209 0 0,-90 107-1369 0 0,0 1 0 0 0,0 0 0 0 0,9-6 0 0 0,10-8 181 0 0,-21 15-223 0 0,0 1 0 0 0,0 0 0 0 0,1 0 0 0 0,-1 0 0 0 0,1 1 0 0 0,6-3 0 0 0,4-2 87 0 0,-13 6-125 0 0,-1 0-1 0 0,0 0 1 0 0,1 0 0 0 0,-1-1 0 0 0,1 1 0 0 0,0 0 0 0 0,-1 0-1 0 0,1 0 1 0 0,-1 0 0 0 0,1 0 0 0 0,-1 0 0 0 0,1 0 0 0 0,-1 0-1 0 0,1 0 1 0 0,-1 0 0 0 0,1 0 0 0 0,-1 0 0 0 0,1 0 0 0 0,-1 1-1 0 0,1-1 1 0 0,-1 0 0 0 0,1 0 0 0 0,-1 1 0 0 0,1-1-1 0 0,-1 0 1 0 0,1 0 0 0 0,-1 1 0 0 0,0-1 0 0 0,1 0 0 0 0,-1 1-1 0 0,0-1 1 0 0,1 1 0 0 0,-1-1 0 0 0,1 1 0 0 0,7 17 58 0 0,-7-16-53 0 0,2 7 16 0 0,0 0 1 0 0,0 0-1 0 0,-1 0 0 0 0,0 0 1 0 0,-1 0-1 0 0,0 0 1 0 0,0 0-1 0 0,-1 1 1 0 0,0-1-1 0 0,-1 0 0 0 0,0 0 1 0 0,-2 12-1 0 0,-1 0-90 0 0,1 0 0 0 0,2 1 0 0 0,0-1 0 0 0,1 1 0 0 0,3 22 0 0 0,8 24-81 0 0,-5-34 64 0 0,-3-16-6 0 0,2-1 1 0 0,0 0-1 0 0,0-1 1 0 0,2 1-1 0 0,0-1 1 0 0,1 0-1 0 0,15 23 1 0 0,-7-7-216 0 0,-15-27 262 0 0,1-1-1 0 0,0 1 0 0 0,0-1 1 0 0,0 0-1 0 0,1 0 1 0 0,0 0-1 0 0,-1 0 0 0 0,1 0 1 0 0,4 3-1 0 0,-3-4 39 0 0,0 0 0 0 0,0 0 0 0 0,1-1 0 0 0,-1 0 0 0 0,1 0 0 0 0,-1 0 0 0 0,1 0 0 0 0,-1-1 0 0 0,1 0 0 0 0,0 0 0 0 0,0 0 0 0 0,0 0 0 0 0,0-1 0 0 0,-1 0 0 0 0,1 0 0 0 0,0 0 0 0 0,0 0 0 0 0,0-1 0 0 0,0 0 0 0 0,0 0 0 0 0,-1 0 0 0 0,1-1 0 0 0,0 0 0 0 0,4-2 0 0 0,2-1 0 0 0,0-1 0 0 0,-1 0 0 0 0,1-1 0 0 0,-1 0 0 0 0,-1-1 0 0 0,0 0 0 0 0,0 0 0 0 0,16-19 0 0 0,-5-5 298 0 0,-1-1 0 0 0,27-64 0 0 0,-36 72-113 0 0,-2 0 0 0 0,0-1 0 0 0,-2 0 0 0 0,5-48 0 0 0,-10 57-174 0 0,-1 0 0 0 0,-1 0 0 0 0,0 0 0 0 0,-1 0 0 0 0,-1 1-1 0 0,-1-1 1 0 0,0 1 0 0 0,-1 0 0 0 0,-12-26 0 0 0,13 34 4 0 0,-2 1-1 0 0,1-1 1 0 0,-1 1-1 0 0,0 0 1 0 0,0 0-1 0 0,-1 1 1 0 0,0 0-1 0 0,0 0 1 0 0,-10-5-1 0 0,-8-5 230 0 0,-39-18-1 0 0,47 25-850 0 0,1 2-1 0 0,-1 0 1 0 0,-1 0-1 0 0,1 2 1 0 0,-1 0 0 0 0,-28-3-1 0 0,2 4-8163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48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7832 0 0,'0'0'5928'0'0,"3"1"-4934"0"0,22 1 543 0 0,-20-2-1215 0 0,0 0 1 0 0,0 0-1 0 0,0 1 1 0 0,7 1-1 0 0,15 3 787 0 0,1 0 0 0 0,43 1 0 0 0,-11-1-573 0 0,62 19 117 0 0,-5-1-417 0 0,-79-19-245 0 0,133 14 82 0 0,45 10-73 0 0,-115-12 0 0 0,-9-2 12 0 0,162 16 40 0 0,122-4-52 0 0,-194-24-31 0 0,5 0-2 0 0,-133-1 33 0 0,61-8 0 0 0,-38 1 0 0 0,-41 2 0 0 0,0-2 0 0 0,43-12 0 0 0,-4 1 0 0 0,30-4 0 0 0,-83 17 0 0 0,-10 1 0 0 0,1 1 0 0 0,-1 0 0 0 0,0 1 0 0 0,1 0 0 0 0,22 3 0 0 0,-13-1 6 0 0,24-1-1 0 0,-16-1-412 0 0,-28 1 215 0 0,1 1 0 0 0,-1-1-1 0 0,0 0 1 0 0,0 1 0 0 0,0-1 0 0 0,0 1-1 0 0,0-1 1 0 0,3 3 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49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72 17215 0 0,'-1'-2'794'0'0,"1"1"-732"0"0,-1 0 1 0 0,1 1 0 0 0,0-1-1 0 0,0 0 1 0 0,-1 0 0 0 0,1 1-1 0 0,0-1 1 0 0,0 0 0 0 0,0 0-1 0 0,0 1 1 0 0,0-1 0 0 0,0 0-1 0 0,0 0 1 0 0,1-1 0 0 0,1-24 203 0 0,-2 15 5344 0 0,-2 12-5344 0 0,-2 2-231 0 0,-1 1 0 0 0,1-1 0 0 0,1 1-1 0 0,-1 0 1 0 0,0 0 0 0 0,1 0 0 0 0,0 1 0 0 0,0-1-1 0 0,0 1 1 0 0,1-1 0 0 0,-1 1 0 0 0,-2 10 0 0 0,-2 7-44 0 0,-7 35 0 0 0,14-56 10 0 0,-4 22-16 0 0,1-1 0 0 0,1 1-1 0 0,1 0 1 0 0,2 0 0 0 0,2 25-1 0 0,-1-35-21 0 0,1 0 0 0 0,0 0 0 0 0,1-1 0 0 0,0 1 0 0 0,1-1 1 0 0,7 14-1 0 0,-9-21-74 0 0,1 1 0 0 0,0-2 0 0 0,0 1-1 0 0,0 0 1 0 0,1-1 0 0 0,0 1 0 0 0,-1-1 0 0 0,1-1 0 0 0,1 1 0 0 0,-1-1 0 0 0,1 1 0 0 0,-1-2 0 0 0,1 1 0 0 0,12 3 0 0 0,-15-5-82 0 0,1-1 0 0 0,0 0 0 0 0,0 1 0 0 0,0-2-1 0 0,-1 1 1 0 0,1 0 0 0 0,0-1 0 0 0,0 0 0 0 0,-1 0-1 0 0,1 0 1 0 0,0 0 0 0 0,-1 0 0 0 0,1-1 0 0 0,5-3-1 0 0,0 1-1028 0 0,8-6-5881 0 0</inkml:trace>
  <inkml:trace contextRef="#ctx0" brushRef="#br0" timeOffset="1">441 1 16008 0 0,'0'0'1603'0'0,"2"2"-1309"0"0,0 2 95 0 0,0 0 1 0 0,-1 0-1 0 0,1 0 1 0 0,-1 0-1 0 0,0 0 0 0 0,0 0 1 0 0,1 7-1 0 0,-2-5 59 0 0,1 0 0 0 0,1 0 0 0 0,-1 0-1 0 0,5 10 1 0 0,-5-13-337 0 0,0 1-1 0 0,0 0 0 0 0,0-1 0 0 0,0 1 0 0 0,-1 0 1 0 0,1 0-1 0 0,-1 0 0 0 0,0 0 0 0 0,0-1 1 0 0,0 1-1 0 0,-1 0 0 0 0,0 0 0 0 0,-1 7 1 0 0,0-7-62 0 0,1 0 0 0 0,1 1 0 0 0,-1-1 0 0 0,1 0 0 0 0,-1 0 0 0 0,1 1 0 0 0,0-1 1 0 0,1 0-1 0 0,1 8 0 0 0,21 80-60 0 0,-21-78-271 0 0,-2-12 71 0 0,0 0 1 0 0,0-1-1 0 0,1 1 1 0 0,-1 0-1 0 0,0 0 1 0 0,1 0-1 0 0,-1-1 1 0 0,1 1-1 0 0,0 0 1 0 0,-1 0-1 0 0,1-1 1 0 0,0 1-1 0 0,0-1 1 0 0,0 1-1 0 0,2 2 1 0 0,8 5-1416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49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8288 0 0,'0'0'381'0'0,"2"0"-6"0"0,35 2 17 0 0,-29-2 590 0 0,0 1 1 0 0,0 0 0 0 0,0 1-1 0 0,0 0 1 0 0,0 0 0 0 0,-1 1-1 0 0,1 0 1 0 0,13 7-1 0 0,-10-3-382 0 0,-6-4-350 0 0,1 0-1 0 0,-1 0 1 0 0,0 0-1 0 0,-1 1 1 0 0,1 0 0 0 0,-1 0-1 0 0,1 0 1 0 0,-1 0-1 0 0,0 1 1 0 0,3 5 0 0 0,3 6 290 0 0,-1 1 0 0 0,-1 0 0 0 0,12 36 0 0 0,-13-30-324 0 0,-1 1 1 0 0,-1-1 0 0 0,-1 1 0 0 0,-1 1 0 0 0,0 48 0 0 0,-4-61-208 0 0,-15 125 189 0 0,13-120-367 0 0,-1 0 0 0 0,-1 0 0 0 0,-1 0 0 0 0,0-1 0 0 0,-17 31 0 0 0,6-16-279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1T01:29:02.575"/>
    </inkml:context>
    <inkml:brush xml:id="br0">
      <inkml:brushProperty name="width" value="0.53333" units="cm"/>
      <inkml:brushProperty name="height" value="1.0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6 806,'0'0'36,"0"0"7,0 0-35,0 0-8,0 0 0,0 0 0,0 0 179,0 0 33,0 0 8,0 0 0,0 0-153,0 0-31,0 0-7,0 0-1,0 0-18,0 0-10,0 0 10,0 0-10,0 0 0,0 0 0,13-4 0,-5 4 0,6 0 0,-14 0 0,0 0 0,8 0 0,6-4-12,-14 4-4,13 0-2,-13 0 0,0 0 18,9 4-10,4-4 10,-13 0-8,13 0 8,-4 4 0,4-8 0,-13 4 0,0 0 0,0 0 0,0 0 12,9 8-4,-9-8-8,0 0 11,0 0-11,13 0 12,-13 0-12,8 7 0,-8-7 0,0 0 0,0 0-16,0 0-4,0 0-2,0 0-703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51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10136 0 0,'2'-1'8317'0'0,"18"-9"-6147"0"0,10-4-115 0 0,-17 10-1498 0 0,0 2-1 0 0,0-1 1 0 0,26 0 0 0 0,7-1 185 0 0,2 0-253 0 0,-1 3 0 0 0,62 4 0 0 0,-57 0-332 0 0,172 17 268 0 0,-70-4-358 0 0,216 10 57 0 0,-111-17 121 0 0,-153-7-242 0 0,30 2-71 0 0,173 18 8 0 0,-221-15 201 0 0,-42-3-145 0 0,64-1 0 0 0,-56-6-263 0 0,1-3 0 0 0,-2-1-1 0 0,62-18 1 0 0,-107 23 100 0 0,1 1 0 0 0,0-1 0 0 0,-1 2-1 0 0,14-1 1 0 0,-20 1-358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52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58 19839 0 0,'-5'-7'971'0'0,"4"5"-868"0"0,-1 0 20 0 0,1 0-1 0 0,0 0 1 0 0,-1 0-1 0 0,1-1 1 0 0,0 1-1 0 0,0 0 0 0 0,0 0 1 0 0,-1-5-1 0 0,2 6-38 0 0,0 0 0 0 0,-1 0 0 0 0,1 0 0 0 0,-1 0-1 0 0,1 0 1 0 0,-1 0 0 0 0,1 1 0 0 0,-1-1 0 0 0,0 0 0 0 0,1 0 0 0 0,-1 0-1 0 0,0 1 1 0 0,0-1 0 0 0,0 0 0 0 0,1 1 0 0 0,-1-1 0 0 0,0 0-1 0 0,0 1 1 0 0,0-1 0 0 0,-2 0 0 0 0,-7-6 1243 0 0,9 7-1292 0 0,0 0-1 0 0,0 0 1 0 0,0 0-1 0 0,1 0 0 0 0,-1 0 1 0 0,0 1-1 0 0,0-1 1 0 0,1 0-1 0 0,-1 1 1 0 0,0-1-1 0 0,1 0 1 0 0,-1 1-1 0 0,0-1 1 0 0,1 1-1 0 0,-2 0 0 0 0,2-1 13 0 0,-2 3-17 0 0,-1 0 0 0 0,1 0 0 0 0,-1 0 0 0 0,1 1 1 0 0,0-1-1 0 0,0 0 0 0 0,0 1 0 0 0,1 0 1 0 0,-1-1-1 0 0,1 1 0 0 0,-2 7 0 0 0,-3 8-30 0 0,2-5-21 0 0,1 0-1 0 0,0 0 0 0 0,0 0 1 0 0,0 24-1 0 0,4 60-132 0 0,1-82 53 0 0,-1 0 1 0 0,2 0 0 0 0,0-1 0 0 0,1 1 0 0 0,1-1 0 0 0,0 0 0 0 0,1 0-1 0 0,9 16 1 0 0,-6-14-94 0 0,-6-11 89 0 0,0-1-1 0 0,1 1 0 0 0,-1-1 1 0 0,1 1-1 0 0,0-1 1 0 0,8 8-1 0 0,-8-10-9 0 0,0 1-1 0 0,1-1 1 0 0,-1 0 0 0 0,1 0 0 0 0,0 0 0 0 0,0-1-1 0 0,0 0 1 0 0,8 3 0 0 0,-10-4 5 0 0,0-1 1 0 0,0 1 0 0 0,0-1-1 0 0,0 0 1 0 0,0 1-1 0 0,1-1 1 0 0,-1-1-1 0 0,0 1 1 0 0,0 0 0 0 0,0-1-1 0 0,0 0 1 0 0,0 0-1 0 0,0 0 1 0 0,0 0 0 0 0,0 0-1 0 0,4-2 1 0 0,10-8-625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52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7 236 7832 0 0,'2'-1'8289'0'0,"3"-2"-7469"0"0,-1 1 0 0 0,1 0 1 0 0,0 1-1 0 0,0-1 0 0 0,0 1 0 0 0,0 0 1 0 0,9 0-1 0 0,40-1 2293 0 0,-40 3-2418 0 0,-12-1-665 0 0,-1 0-1 0 0,1 1 0 0 0,0 0 1 0 0,-1-1-1 0 0,1 1 0 0 0,-1 0 1 0 0,1 0-1 0 0,-1 0 0 0 0,0 0 1 0 0,1 0-1 0 0,-1 0 0 0 0,0 0 1 0 0,0 0-1 0 0,0 1 1 0 0,0-1-1 0 0,2 3 0 0 0,-2-3 7 0 0,0 1-34 0 0,0-1 1 0 0,1 1-1 0 0,-1 0 1 0 0,0 0-1 0 0,-1 0 1 0 0,1 0-1 0 0,0 0 1 0 0,-1 0-1 0 0,1 0 1 0 0,-1 0-1 0 0,1 0 1 0 0,-1 0-1 0 0,0 0 1 0 0,0 0-1 0 0,0 1 1 0 0,0-1-1 0 0,-1 2 1 0 0,0 4-58 0 0,-1 0 0 0 0,0 0 1 0 0,-5 9-1 0 0,4-7-123 0 0,-20 40-558 0 0,7-17 205 0 0,8-17-97 0 0,-12 18 0 0 0,-4 9-614 0 0,21-36 987 0 0,0 0 0 0 0,-1-1 0 0 0,0 1 0 0 0,0-1 1 0 0,0 0-1 0 0,-1 0 0 0 0,1 0 0 0 0,-2-1 1 0 0,-9 10-1 0 0,14-15 677 0 0,2-1-27 0 0,4-7 27 0 0,-3 6-333 0 0,-1-1 1 0 0,1 0-1 0 0,0 1 1 0 0,0 0-1 0 0,0-1 1 0 0,5-3-1 0 0,-1 2-8 0 0,6-4 90 0 0,-1 0 0 0 0,1 0 0 0 0,16-6 0 0 0,-8 3 71 0 0,12-4 60 0 0,84-25-1138 0 0,-102 33-1101 0 0,2-3-5593 0 0</inkml:trace>
  <inkml:trace contextRef="#ctx0" brushRef="#br0" timeOffset="1">566 1 6448 0 0,'0'0'498'0'0,"3"1"94"0"0,8 7 2062 0 0,-1 1-1 0 0,0 0 1 0 0,-1 0-1 0 0,12 15 0 0 0,4 5-1117 0 0,13 22 64 0 0,51 89 1 0 0,-83-128-1499 0 0,0 0 0 0 0,-1 0 1 0 0,-1 0-1 0 0,6 24 0 0 0,6 54-247 0 0,-6-26-66 0 0,-6-48 96 0 0,-2-1 1 0 0,0 1-1 0 0,0-1 1 0 0,-2 1-1 0 0,0 0 1 0 0,-3 23-1 0 0,-4 10-1697 0 0,-19 61-1 0 0,14-64-26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53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1 244 7832 0 0,'0'0'602'0'0,"0"0"-586"0"0,0 0-1 0 0,0 0 0 0 0,0 0 0 0 0,1 0 0 0 0,-1 0 0 0 0,0 0 1 0 0,0 0-1 0 0,0 0 0 0 0,0 0 0 0 0,1 0 0 0 0,-1 0 0 0 0,0-1 1 0 0,0 1-1 0 0,0 0 0 0 0,0 0 0 0 0,0 0 0 0 0,0 0 0 0 0,1 0 1 0 0,-1 0-1 0 0,0-1 0 0 0,0 1 0 0 0,0 0 0 0 0,0 0 1 0 0,0 0-1 0 0,0 0 0 0 0,0 0 0 0 0,0-1 0 0 0,0 1 0 0 0,0 0 1 0 0,0 0-1 0 0,0 0 0 0 0,0 0 0 0 0,0-1 0 0 0,0 1 0 0 0,0 0 1 0 0,0 0-1 0 0,0-2 666 0 0,-1 0 0 0 0,1 0-1 0 0,-1 0 1 0 0,1 0 0 0 0,0 0 0 0 0,0 0 0 0 0,0 0 0 0 0,0-4 0 0 0,0 4-346 0 0,0 0 0 0 0,1 1 0 0 0,-1-1 0 0 0,1 0 0 0 0,-1 1-1 0 0,1-1 1 0 0,-1 0 0 0 0,1 1 0 0 0,0-1 0 0 0,0 1 0 0 0,0-1 0 0 0,0 1 0 0 0,0-1 0 0 0,0 1 0 0 0,0 0 0 0 0,0-1 0 0 0,1 1-1 0 0,1-1 1 0 0,9-6 895 0 0,-9 5-983 0 0,1 0 0 0 0,0 1 0 0 0,0-1 1 0 0,0 1-1 0 0,0 0 0 0 0,6-1 0 0 0,4 0 245 0 0,0 0 0 0 0,27-1 0 0 0,8-1 59 0 0,4-3-82 0 0,83 0 0 0 0,-17 2-218 0 0,231-35 13 0 0,-77 4-247 0 0,-26 1-786 0 0,-220 33 610 0 0,81-4-1138 0 0,-57 7-684 0 0,-15 0-2128 0 0,-19 0-3216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53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 13824 0 0,'0'0'6047'0'0,"-2"0"-4537"0"0,-18 9 255 0 0,17-4-1041 0 0,-7 32 241 0 0,6-23-902 0 0,0 0 1 0 0,1 0-1 0 0,0 1 0 0 0,0 23 0 0 0,2 1-63 0 0,0-18 0 0 0,0-1 0 0 0,4 23 0 0 0,3 29 0 0 0,-5-52-31 0 0,1 0 0 0 0,0 1 0 0 0,1-1 0 0 0,12 37 1 0 0,25 32-398 0 0,-35-80 225 0 0,0 0 0 0 0,1-1 1 0 0,0 1-1 0 0,0-2 0 0 0,1 1 1 0 0,-1-1-1 0 0,17 13 0 0 0,-21-18 73 0 0,0-1-1 0 0,0 0 0 0 0,0 1 0 0 0,0-1 0 0 0,0 0 1 0 0,1 0-1 0 0,-1-1 0 0 0,0 1 0 0 0,1 0 1 0 0,-1-1-1 0 0,3 1 0 0 0,-5-1 127 0 0,13 0-859 0 0</inkml:trace>
  <inkml:trace contextRef="#ctx0" brushRef="#br0" timeOffset="1">352 83 10592 0 0,'0'0'818'0'0,"3"-2"-532"0"0,27-21 3726 0 0,-29 23-3797 0 0,-1-1 0 0 0,1 1 0 0 0,0-1 0 0 0,0 1 0 0 0,-1-1 0 0 0,1 1 0 0 0,0-1 0 0 0,0 1 0 0 0,0 0 0 0 0,-1-1 0 0 0,1 1 0 0 0,0 0 0 0 0,0 0 0 0 0,0 0 0 0 0,0 0 0 0 0,1 0 0 0 0,3-1 421 0 0,65-19 5004 0 0,-67 19-5491 0 0,0 1 0 0 0,0-1 0 0 0,0 1-1 0 0,0 0 1 0 0,5 1 0 0 0,-4-1 30 0 0,0 0 292 0 0,-4 1-437 0 0,0 0 1 0 0,0 0-1 0 0,0 0 1 0 0,0 0-1 0 0,1 0 1 0 0,-1-1 0 0 0,1 1-1 0 0,-1 0 1 0 0,1 0-1 0 0,-1 0 1 0 0,1 0-1 0 0,-1 0 1 0 0,1-1-1 0 0,-1 1 1 0 0,1 0-1 0 0,0-1 1 0 0,0 1-1 0 0,0 0 1 0 0,0 0-19 0 0,0 0 1 0 0,0 0 0 0 0,0 0-1 0 0,0 0 1 0 0,0 0-1 0 0,0 0 1 0 0,-1 0-1 0 0,1 0 1 0 0,0 0 0 0 0,-1 0-1 0 0,1 0 1 0 0,-1 0-1 0 0,1 3 1 0 0,0 4-40 0 0,0 0 1 0 0,-1 0-1 0 0,-1 0 0 0 0,1 0 1 0 0,-1 1-1 0 0,-1-1 1 0 0,1 0-1 0 0,-5 13 0 0 0,-2 0-406 0 0,-19 36-1 0 0,23-47 226 0 0,0-1 0 0 0,-3 13 1 0 0,5-15-63 0 0,0 0 1 0 0,-1 0 0 0 0,0 0 0 0 0,-6 11 0 0 0,8-17 110 0 0,0 0 1 0 0,0 1-1 0 0,1-1 1 0 0,-1 1-1 0 0,0-1 1 0 0,1 1-1 0 0,-1-1 1 0 0,1 1-1 0 0,-1-1 0 0 0,1 1 1 0 0,0 2-1 0 0,0-2-509 0 0,11 8-2392 0 0,-7-8 3150 0 0,0 0 0 0 0,0-1-1 0 0,0 1 1 0 0,0-1-1 0 0,0 0 1 0 0,0 0 0 0 0,0 0-1 0 0,1 0 1 0 0,6 0-1 0 0,11 1 433 0 0,-16-1-337 0 0,0-1 1 0 0,0 0 0 0 0,0-1-1 0 0,-1 1 1 0 0,1-1 0 0 0,0-1 0 0 0,-1 1-1 0 0,1-1 1 0 0,-1 1 0 0 0,11-6-1 0 0,-3 1 343 0 0,-12 6-478 0 0,-1 0 0 0 0,1 0 0 0 0,-1 0 0 0 0,1-1-1 0 0,-1 1 1 0 0,1 0 0 0 0,-1 0 0 0 0,0 0 0 0 0,1 0-1 0 0,-1 0 1 0 0,1 0 0 0 0,-1 0 0 0 0,1 0 0 0 0,-1 0-1 0 0,1 0 1 0 0,-1 0 0 0 0,1 0 0 0 0,-1 0 0 0 0,1 1-1 0 0,-1-1 1 0 0,1 0 0 0 0,-1 0 0 0 0,1 0 0 0 0,-1 1-1 0 0,0-1 1 0 0,1 0 0 0 0,-1 1 0 0 0,1-1 0 0 0,-1 1-1 0 0,1 0-18 0 0,-1 0 0 0 0,1 0 0 0 0,-1 0 0 0 0,1 0 0 0 0,-1 0 0 0 0,1 0 0 0 0,-1 0 0 0 0,0 0 0 0 0,0 0 0 0 0,0 0-1 0 0,0 0 1 0 0,0 2 0 0 0,0 1-41 0 0,0 0 0 0 0,0 0-1 0 0,-1 0 1 0 0,0 0 0 0 0,0 0 0 0 0,-1 5-1 0 0,-5 2 7 0 0,0 0 0 0 0,-1 0 0 0 0,-14 16 0 0 0,3-4 0 0 0,14-17 2 0 0,0-1 0 0 0,0 0 1 0 0,-1 0-1 0 0,0 0 0 0 0,0-1 0 0 0,0 0 0 0 0,-10 5 0 0 0,-17 12-447 0 0,28-18 83 0 0,0-1 0 0 0,0 1 0 0 0,0-1-1 0 0,0 0 1 0 0,-1 0 0 0 0,1 0 0 0 0,-1-1 0 0 0,1 0 0 0 0,-1 0-1 0 0,0-1 1 0 0,1 1 0 0 0,-1-1 0 0 0,-7-1 0 0 0,11 1 75 0 0,-3-2-1816 0 0,-10-11-8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54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11056 0 0,'0'0'1001'0'0,"3"1"-822"0"0,-1 0-158 0 0,2 0 228 0 0,0 1 1 0 0,0-1-1 0 0,0 1 1 0 0,0 0-1 0 0,0 0 1 0 0,0 1-1 0 0,4 3 1 0 0,14 12 4265 0 0,-18-15-4096 0 0,-1-1 1 0 0,1 1-1 0 0,-1 0 1 0 0,1 0-1 0 0,-1 0 1 0 0,0 0-1 0 0,0 1 1 0 0,-1-1-1 0 0,1 1 0 0 0,2 4 1 0 0,23 47 1674 0 0,-15-32-1581 0 0,-2 0 0 0 0,0 1-1 0 0,8 28 1 0 0,0 2-139 0 0,-13-37-257 0 0,0 1 0 0 0,7 34 0 0 0,-8-6-130 0 0,-2 1 0 0 0,-5 50-1 0 0,0-67-128 0 0,-8 33 0 0 0,0 6-147 0 0,-11 50-1030 0 0,1-42-6116 0 0,2-29-698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54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1 167 6912 0 0,'2'11'1017'0'0,"-2"-11"-965"0"0,0 0 0 0 0,1 0 0 0 0,-1 0 0 0 0,0 0 0 0 0,0 1 1 0 0,0-1-1 0 0,1 0 0 0 0,-1 0 0 0 0,0 0 0 0 0,0 0 0 0 0,1 0 1 0 0,-1 0-1 0 0,0 0 0 0 0,0 0 0 0 0,0 0 0 0 0,1 0 0 0 0,-1 0 1 0 0,0 0-1 0 0,0 0 0 0 0,0 0 0 0 0,1 0 0 0 0,-1 0 0 0 0,0 0 1 0 0,0 0-1 0 0,1 0 0 0 0,-1-1 0 0 0,0 1 0 0 0,0 0 0 0 0,1 0 1 0 0,18-18 3902 0 0,-16 15-3318 0 0,-1 0 1 0 0,1 1-1 0 0,0-1 0 0 0,0 1 1 0 0,4-3-1 0 0,5 0 448 0 0,-7 4-780 0 0,-1-1-1 0 0,0 1 0 0 0,0-1 0 0 0,6-4 0 0 0,-8 5-186 0 0,0-1-1 0 0,0 1 1 0 0,0-1-1 0 0,0 1 1 0 0,1 0-1 0 0,-1 0 1 0 0,1 0-1 0 0,-1 0 0 0 0,1 0 1 0 0,-1 1-1 0 0,1-1 1 0 0,-1 1-1 0 0,1 0 1 0 0,-1 0-1 0 0,1-1 1 0 0,-1 2-1 0 0,1-1 0 0 0,0 0 1 0 0,-1 0-1 0 0,1 1 1 0 0,-1 0-1 0 0,4 0 1 0 0,7 2 324 0 0,0 0 1 0 0,1-2-1 0 0,25 1 1 0 0,44-7 673 0 0,-8 1-481 0 0,-17 2-196 0 0,60-11 1 0 0,22-1-135 0 0,-60 8-244 0 0,120-22 1 0 0,-129 10-313 0 0,-43 10-491 0 0,36-5 0 0 0,-18 3-3029 0 0,-27 8-4300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55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12 19351 0 0,'-2'0'886'0'0,"-8"-1"-21"0"0,-1-3-554 0 0,4-2 3817 0 0,6 8-3539 0 0,-3 5-436 0 0,1 0 1 0 0,0 1-1 0 0,0-1 1 0 0,1 1-1 0 0,0 0 0 0 0,0 0 1 0 0,1 0-1 0 0,-1 8 1 0 0,1 70 11 0 0,1-54-86 0 0,7 114 45 0 0,-6-128-155 0 0,1 1 0 0 0,0-1 0 0 0,2 0 0 0 0,0 0 0 0 0,11 29-1 0 0,-8-32-142 0 0,0 0 0 0 0,2-1-1 0 0,-1 0 1 0 0,2 0-1 0 0,-1-1 1 0 0,23 22-1 0 0,-24-27-199 0 0,0 0-1 0 0,1-1 0 0 0,16 11 1 0 0,-20-15-282 0 0,0 0-1 0 0,0-1 1 0 0,0 1 0 0 0,0-1 0 0 0,7 2-1 0 0,-11-4 273 0 0,0 0-1 0 0,0 0 1 0 0,0 0 0 0 0,-1 0-1 0 0,1 0 1 0 0,0 0-1 0 0,0 0 1 0 0,0 0-1 0 0,0 0 1 0 0,0 0-1 0 0,0 0 1 0 0,-1 0-1 0 0,2-1 1 0 0,14-8-6389 0 0</inkml:trace>
  <inkml:trace contextRef="#ctx0" brushRef="#br0" timeOffset="1">456 100 11056 0 0,'0'0'1410'0'0,"0"2"4"0"0,-6 10 1014 0 0,4-9-1937 0 0,1 0 0 0 0,-1 0-1 0 0,1 0 1 0 0,0 0 0 0 0,0 0 0 0 0,0 0-1 0 0,1 0 1 0 0,-2 6 0 0 0,-4 32 2333 0 0,5-26-2386 0 0,-1 1 1 0 0,0-1-1 0 0,-7 24 1 0 0,7-32-344 0 0,1-4-63 0 0,0 0 0 0 0,1 0-1 0 0,0 0 1 0 0,0 0 0 0 0,0 0 0 0 0,0 0 0 0 0,0 0 0 0 0,1 0 0 0 0,-1 0-1 0 0,2 5 1 0 0,2 15 81 0 0,-3-18-49 0 0,4 4-8 0 0,0 5-46 0 0,2-4 1 0 0,-4-8 3 0 0,-1 0 0 0 0,0 0-1 0 0,1-1 1 0 0,-1 1 0 0 0,1-1 0 0 0,-1 0 0 0 0,1 0 0 0 0,-1 1 0 0 0,1-2-1 0 0,0 1 1 0 0,0 0 0 0 0,0-1 0 0 0,-1 1 0 0 0,1-1 0 0 0,0 0 0 0 0,0 0-1 0 0,0 0 1 0 0,0 0 0 0 0,0 0 0 0 0,0-1 0 0 0,-1 1 0 0 0,6-3 0 0 0,-1 0 4 0 0,0 0 0 0 0,-1-1 0 0 0,0 0 0 0 0,0 0 0 0 0,0-1 0 0 0,7-7 0 0 0,-8 8-22 0 0,59-57-3489 0 0,-53 50 1846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55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18 229 11976 0 0,'0'0'922'0'0,"-1"2"-600"0"0,-5 22 3507 0 0,4-19-3126 0 0,0 0 0 0 0,1 1 0 0 0,-1-1 0 0 0,1 0 0 0 0,0 0 0 0 0,0 1 0 0 0,1-1 1 0 0,-1 11-1 0 0,1 105 2789 0 0,0 58-3018 0 0,1-171-514 0 0,0 0 0 0 0,0 0 0 0 0,1 0-1 0 0,2 8 1 0 0,4 20-767 0 0,-1-6-2145 0 0</inkml:trace>
  <inkml:trace contextRef="#ctx0" brushRef="#br0" timeOffset="1">246 0 16208 0 0,'0'0'1469'0'0,"2"1"-1208"0"0,24 9-237 0 0,-23-10 173 0 0,0 1 0 0 0,0-1 0 0 0,0 1 1 0 0,-1 0-1 0 0,1 0 0 0 0,0 0 0 0 0,-1 1 1 0 0,1-1-1 0 0,0 1 0 0 0,-1-1 1 0 0,0 1-1 0 0,1 0 0 0 0,-1 0 0 0 0,3 3 1 0 0,12 19 1767 0 0,0-2-1341 0 0,-1 1 0 0 0,-1 1 1 0 0,-1 0-1 0 0,14 35 0 0 0,-20-35-226 0 0,-1 0 0 0 0,0 0 0 0 0,5 48 0 0 0,-7-33-381 0 0,-3-27-6 0 0,0 0 0 0 0,-1 0 0 0 0,-1 21 1 0 0,-10 40 471 0 0,2-25-124 0 0,-11 50-37 0 0,3-24-332 0 0,1 19-199 0 0,-15 77-905 0 0,22-137-504 0 0,-14 34-1 0 0,5-17-277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04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426 111 7280 0 0,'0'21'332'0'0,"0"-16"-4"0"0,0-7-44 0 0,1-3 585 0 0,-1 1-1 0 0,1-1 1 0 0,0 0 0 0 0,3-6 0 0 0,-3 7-189 0 0,0-1 0 0 0,1 1 0 0 0,-1-1 0 0 0,0-6 0 0 0,-1 9 382 0 0,0 0-141 0 0,0-1-361 0 0,-1 0 0 0 0,0-1-1 0 0,1 1 1 0 0,-1-1-1 0 0,-1 1 1 0 0,0-4-1 0 0,-5-11 498 0 0,-4-1 786 0 0,7 14-1777 0 0,3 3 347 0 0,-10 2-129 0 0,7 0-272 0 0,0 1-1 0 0,0-1 1 0 0,1 1-1 0 0,-1 0 1 0 0,0 0-1 0 0,1 0 1 0 0,-1 1-1 0 0,1-1 1 0 0,-1 1-1 0 0,1 0 1 0 0,0 0-1 0 0,-5 4 1 0 0,-5 5-24 0 0,-19 20 1 0 0,10-10-142 0 0,-34 41-335 0 0,32-34 273 0 0,18-20 147 0 0,0 0-1 0 0,1 0 1 0 0,0 1 0 0 0,0-1 0 0 0,1 1 0 0 0,-5 13-1 0 0,-14 60-550 0 0,15-51 452 0 0,5-15 136 0 0,1-1 1 0 0,1 1-1 0 0,0 0 1 0 0,3 29-1 0 0,0-2-32 0 0,-2-32 55 0 0,1 0 0 0 0,1 0-1 0 0,0-1 1 0 0,1 1 0 0 0,4 13 0 0 0,4 12-18 0 0,0 2 5 0 0,1-1 0 0 0,19 39-1 0 0,-25-59 22 0 0,0-1 0 0 0,6 32 0 0 0,-3-10 0 0 0,0 0 0 0 0,-2 0 0 0 0,-1 0 0 0 0,-2 0 0 0 0,-2 1 0 0 0,-4 66 0 0 0,0-77 8 0 0,2-11 6 0 0,-1-1 0 0 0,-1 1 0 0 0,-7 29 0 0 0,-19 72 50 0 0,25-107-55 0 0,-1 0-1 0 0,1 0 1 0 0,-2-1-1 0 0,0 0 1 0 0,0 0-1 0 0,-9 12 1 0 0,5-6-5 0 0,-28 35-6 0 0,7-11 15 0 0,24-34 2 0 0,1 0 1 0 0,-1-1 0 0 0,1 0-1 0 0,-2-1 1 0 0,1 1-1 0 0,0-1 1 0 0,-1 0-1 0 0,0-1 1 0 0,0 1-1 0 0,-9 2 1 0 0,15-5-16 0 0,0-1 1 0 0,1 0-1 0 0,-1 0 0 0 0,0 1 1 0 0,1-1-1 0 0,-1 0 1 0 0,0 0-1 0 0,1 0 1 0 0,-1 0-1 0 0,0 0 1 0 0,1 0-1 0 0,-1 0 1 0 0,0 0-1 0 0,1 0 1 0 0,-1 0-1 0 0,0 0 1 0 0,1 0-1 0 0,-1 0 0 0 0,0-1 1 0 0,0 1-1 0 0,-1-1 1 0 0,-4-3-1 0 0,4 2-4 0 0,-2-7-31 0 0,3 8 32 0 0,1-1 0 0 0,0 0 0 0 0,0 0 1 0 0,0 0-1 0 0,0 0 0 0 0,1 0 1 0 0,-1 0-1 0 0,1-3 0 0 0,0 2 1 0 0,0 0 0 0 0,1 1 0 0 0,-1-1-1 0 0,1 0 1 0 0,-1 1 0 0 0,1-1 0 0 0,0 1-1 0 0,0 0 1 0 0,0 0 0 0 0,0 0 0 0 0,1 0-1 0 0,-1 0 1 0 0,5-3 0 0 0,5-3-14 0 0,20-9-1 0 0,-31 16 17 0 0,4-1 2 0 0,0 1-1 0 0,0-1 0 0 0,0 1 1 0 0,0-1-1 0 0,1 1 0 0 0,-1 1 1 0 0,9-1-1 0 0,-13 1 3 0 0,-1 0-1 0 0,1 0 1 0 0,0 1-1 0 0,0-1 1 0 0,0 0-1 0 0,0 0 1 0 0,0 1 0 0 0,0-1-1 0 0,0 1 1 0 0,-1-1-1 0 0,1 1 1 0 0,0-1-1 0 0,0 1 1 0 0,-1-1 0 0 0,2 2-1 0 0,2 1 9 0 0,7 2 54 0 0,-9-4-54 0 0,1 0 0 0 0,-1-1 0 0 0,0 1 1 0 0,0 0-1 0 0,-1 1 0 0 0,1-1 0 0 0,0 0 1 0 0,0 0-1 0 0,-1 1 0 0 0,1-1 0 0 0,0 1 0 0 0,-1 0 1 0 0,0-1-1 0 0,1 1 0 0 0,-1 0 0 0 0,2 3 1 0 0,7 12 82 0 0,-8-15-84 0 0,-1 0 0 0 0,1 1-1 0 0,-1-1 1 0 0,0 1 0 0 0,0-1-1 0 0,0 1 1 0 0,0 0 0 0 0,0-1 0 0 0,1 5-1 0 0,15 66 149 0 0,-9-21-85 0 0,-4-34-25 0 0,-1 1 0 0 0,0 23 0 0 0,-3-30-20 0 0,2 0-1 0 0,2 17 0 0 0,-1-17-8 0 0,-1-1 0 0 0,0 16-1 0 0,4 160-19 0 0,-6-180 0 0 0,0 23 0 0 0,5 37 0 0 0,18 150 0 0 0,-17-151 0 0 0,2 15 0 0 0,4 28-23 0 0,-2-13-14 0 0,37 174-137 0 0,10-29 103 0 0,-39-176 64 0 0,11 27 7 0 0,-17-55 0 0 0,-5-17 0 0 0,1 0 0 0 0,14 26 0 0 0,-17-37 0 0 0,1 1 0 0 0,0-1 0 0 0,0 0 0 0 0,1-1 0 0 0,1 0 0 0 0,10 10 0 0 0,-8-9 2 0 0,1-1 0 0 0,14 7 0 0 0,-22-12-9 0 0,1-2 1 0 0,-1 1 0 0 0,1 0 0 0 0,0-1 0 0 0,-1 0 0 0 0,1 1-1 0 0,0-2 1 0 0,0 1 0 0 0,0 0 0 0 0,0-1 0 0 0,0 1 0 0 0,4-1 0 0 0,-2-2-92 0 0,1 1 1 0 0,-1 0-1 0 0,0-1 1 0 0,0 0-1 0 0,12-6 1 0 0,-14 5-1177 0 0,1 0-1 0 0,-1 0 1 0 0,1 0 0 0 0,5-6 0 0 0,8-12-6103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10:49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3680 0 0,'0'0'5046'0'0,"3"-1"-4351"0"0,10-4-20 0 0,-10 4 586 0 0,2-1-684 0 0,44-20 549 0 0,-38 20-621 0 0,-7 2-398 0 0,0 0 0 0 0,1-1 0 0 0,-1 1 0 0 0,0-1 0 0 0,1 0 0 0 0,-1 0 0 0 0,0-1 0 0 0,5-1 0 0 0,-6 1 353 0 0,2 2-84 0 0,4-1-236 0 0,-1 1 1 0 0,1-2 0 0 0,-1 1 0 0 0,0-1-1 0 0,0 0 1 0 0,15-7 0 0 0,-14 7 132 0 0,-3 2-172 0 0,0 0 0 0 0,0-1 0 0 0,0 0 0 0 0,10-3 0 0 0,-13 3 133 0 0,2 1-61 0 0,75-8 339 0 0,-77 8-499 0 0,0 0-1 0 0,1 0 0 0 0,-1 0 1 0 0,0 0-1 0 0,0 0 1 0 0,0 1-1 0 0,1-1 0 0 0,-1 1 1 0 0,3 1-1 0 0,3 1 9 0 0,14-1 7 0 0,-2 5 31 0 0,-18-6-50 0 0,1 0 0 0 0,-1 1 0 0 0,0-2 1 0 0,1 1-1 0 0,6 1 0 0 0,4-4 1 0 0,-13 2-10 0 0,0 0 0 0 0,0-1 0 0 0,1 1 0 0 0,-1 0 0 0 0,0 0 0 0 0,0 0 0 0 0,1 0 0 0 0,-1 0 0 0 0,0 0 0 0 0,0 0 0 0 0,1 1 0 0 0,-1-1 0 0 0,0 0 0 0 0,0 1 0 0 0,0-1 0 0 0,0 1 0 0 0,1-1 0 0 0,-1 1 0 0 0,0-1 0 0 0,0 1 0 0 0,0 0 0 0 0,1 1 0 0 0,13 12 11 0 0,-15-14-9 0 0,1 0 0 0 0,-1 1 0 0 0,0-1 0 0 0,0 0 0 0 0,0 0 0 0 0,1 0 0 0 0,-1 1 1 0 0,0-1-1 0 0,0 0 0 0 0,0 0 0 0 0,1 0 0 0 0,-1 0 0 0 0,0 0 0 0 0,0 1 0 0 0,1-1 0 0 0,-1 0 0 0 0,0 0 0 0 0,1 0 0 0 0,-1 0 0 0 0,0 0 0 0 0,0 0 0 0 0,1 0 0 0 0,-1 0 0 0 0,0 0 0 0 0,1 0 0 0 0,31 3 65 0 0,-25-1-42 0 0,1-1-1 0 0,-1 0 1 0 0,1-1-1 0 0,-1 0 0 0 0,13-1 1 0 0,-9-1-16 0 0,-6 1 1 0 0,1 0-1 0 0,-1 0 1 0 0,1 0-1 0 0,-1 1 1 0 0,1 0-1 0 0,-1 0 1 0 0,7 1-1 0 0,3 1 17 0 0,-8-1-8 0 0,1 0 0 0 0,-1 0-1 0 0,0 0 1 0 0,0 1 0 0 0,11 4 0 0 0,-13-3-3 0 0,1 0 1 0 0,-1-1-1 0 0,0 0 0 0 0,1 0 0 0 0,0 0 0 0 0,-1 0 0 0 0,1-1 0 0 0,0 0 0 0 0,0-1 0 0 0,0 1 0 0 0,-1-1 0 0 0,1 0 0 0 0,11-2 0 0 0,9-1 2 0 0,1 1 1 0 0,29 1-1 0 0,-43 1-56 0 0,-7 0 35 0 0,0-1 0 0 0,0 0 0 0 0,10-2-1 0 0,-9 1 6 0 0,-1 0-1 0 0,1 1 0 0 0,11 0 0 0 0,52-7 70 0 0,-41 9 21 0 0,-16 0-59 0 0,0-1-1 0 0,0 0 1 0 0,0-1 0 0 0,0-1 0 0 0,22-5 0 0 0,-23 3-41 0 0,0 1-1 0 0,1-1 0 0 0,-1 2 0 0 0,1 0 1 0 0,-1 0-1 0 0,1 2 0 0 0,-1-1 0 0 0,19 3 0 0 0,30 3 10 0 0,67-4 0 0 0,-75-1 0 0 0,-43 0 4 0 0,1 1-1 0 0,13 4 0 0 0,-18-4 7 0 0,1 1 0 0 0,0-1-1 0 0,0-1 1 0 0,-1 1 0 0 0,1-1 0 0 0,0 0 0 0 0,10-2-1 0 0,-3-2 33 0 0,-12 3-37 0 0,0 0-1 0 0,0 1 0 0 0,-1-1 0 0 0,1 1 1 0 0,0-1-1 0 0,0 1 0 0 0,0 0 0 0 0,0 0 1 0 0,-1 0-1 0 0,1 0 0 0 0,0 0 0 0 0,0 0 1 0 0,2 1-1 0 0,25 9 122 0 0,-23-8-83 0 0,1 1-1 0 0,-1-1 1 0 0,1 0-1 0 0,0-1 1 0 0,-1 1-1 0 0,1-1 1 0 0,10 0-1 0 0,-9-2-29 0 0,-4 1 18 0 0,1 0 0 0 0,-1 0 0 0 0,1 0 0 0 0,-1 0 0 0 0,1 1 0 0 0,-1 0-1 0 0,6 1 1 0 0,2 3 0 0 0,-9-3-18 0 0,1-1-1 0 0,-1 1 1 0 0,1-1 0 0 0,-1 0-1 0 0,1 0 1 0 0,0 0 0 0 0,5 0-1 0 0,-1 1 52 0 0,5 4 0 0 0,21 12 0 0 0,-28-15-43 0 0,-1-1 0 0 0,1 1-1 0 0,1-1 1 0 0,-1 0-1 0 0,0-1 1 0 0,0 1 0 0 0,1-1-1 0 0,8 0 1 0 0,11 3-4 0 0,-15-2 2 0 0,12 2 25 0 0,22 7 0 0 0,-34-8-36 0 0,1 0-1 0 0,-1-1 1 0 0,1 0 0 0 0,0-1 0 0 0,19-1 0 0 0,-17 0-1 0 0,0 1 0 0 0,-1 0-1 0 0,19 4 1 0 0,-12-1-7 0 0,-1-2 0 0 0,1 0 0 0 0,38-2 0 0 0,-28 0 0 0 0,-22 0 10 0 0,-1 0 0 0 0,1 1 0 0 0,12 4 0 0 0,-15-4 5 0 0,1 1 0 0 0,-1-1 0 0 0,0-1 1 0 0,1 1-1 0 0,-1-1 0 0 0,0 0 1 0 0,1 0-1 0 0,-1 0 0 0 0,8-2 0 0 0,-1-1 14 0 0,-8 1-19 0 0,1 1 1 0 0,0 0-1 0 0,-1 0 1 0 0,1 0-1 0 0,0 1 1 0 0,0 0-1 0 0,-1-1 1 0 0,1 2-1 0 0,0-1 1 0 0,5 1-1 0 0,-2 2-5 0 0,-4-2 18 0 0,0 0 0 0 0,1 1 0 0 0,-1-1 0 0 0,0-1 0 0 0,0 1 0 0 0,1-1 1 0 0,-1 0-1 0 0,0 0 0 0 0,1 0 0 0 0,6-1 0 0 0,13-9 173 0 0,-20 8-160 0 0,1 0 0 0 0,0 0 1 0 0,0 0-1 0 0,-1 0 1 0 0,1 1-1 0 0,6-1 1 0 0,34 1-9 0 0,-30 2-28 0 0,0-1-1 0 0,19-3 0 0 0,-4-4 1 0 0,-20 4 13 0 0,0 1 1 0 0,0 0-1 0 0,17-1 1 0 0,-21 3-11 0 0,0 0 1 0 0,0-1 0 0 0,0 1 0 0 0,0-1-1 0 0,6-2 1 0 0,-6 1-51 0 0,1 1 0 0 0,-1 0 0 0 0,1 0 0 0 0,0 0 0 0 0,6 1 0 0 0,12-1-48 0 0,5-4 76 0 0,-2 4 19 0 0,-5 2 0 0 0,7 4 0 0 0,0-2 0 0 0,0 5 0 0 0,-2 1 0 0 0,-6 0 0 0 0,5-7 0 0 0,24-2 11 0 0,-28 1 42 0 0,-7 3 14 0 0,25 8 0 0 0,-19-4-30 0 0,2-1-10 0 0,40 6-1 0 0,-30-6-2 0 0,-25-5-14 0 0,0 0 0 0 0,0-1 0 0 0,12 1 0 0 0,-15-2-10 0 0,6 0 0 0 0,-1 0 0 0 0,1 0 0 0 0,0 1 0 0 0,-1 1 0 0 0,1 0 0 0 0,12 4 0 0 0,-18-4 0 0 0,2 1 0 0 0,1 0 0 0 0,-1 0 0 0 0,1-1 0 0 0,0 0 0 0 0,0 0 0 0 0,16 0 0 0 0,-16-2 0 0 0,0 1 0 0 0,0 1 0 0 0,10 2 0 0 0,14 2 0 0 0,12 2 18 0 0,53 15-1 0 0,-38-7 39 0 0,-42-12-29 0 0,-4 0-7 0 0,1-1 0 0 0,-1 0 0 0 0,27 1 0 0 0,307-4 310 0 0,-330 0-321 0 0,-1-1 0 0 0,1-1 0 0 0,-1 0 0 0 0,0-1 0 0 0,21-7 0 0 0,-22 7-8 0 0,0 1 0 0 0,0 0 1 0 0,1 1-1 0 0,19 2 0 0 0,-11-1 28 0 0,26-2 0 0 0,41-14 56 0 0,-54 13-14 0 0,-30 3-49 0 0,1-1 0 0 0,-1 0 0 0 0,0 0 0 0 0,10-3 0 0 0,19-7 52 0 0,0 1 0 0 0,50-7 0 0 0,-45 9-13 0 0,10-2-2 0 0,26-3 5 0 0,-36 8-53 0 0,36-2-1 0 0,-49 8 8 0 0,-1 0 0 0 0,29 6-1 0 0,-25-4-17 0 0,0-1 0 0 0,35-3 0 0 0,-11-1 0 0 0,-33 2 72 0 0,0 0 0 0 0,-1-2 0 0 0,32-6 0 0 0,-36 5-26 0 0,0 1 0 0 0,0 1 0 0 0,0 0 0 0 0,-1 1 0 0 0,1 1 0 0 0,31 7 0 0 0,-20-4-23 0 0,36 0 0 0 0,299-4-119 0 0,-346-1 96 0 0,22-3 0 0 0,-21 1 0 0 0,25 0 0 0 0,-13 1 1 0 0,0-1 0 0 0,37-8 0 0 0,-35 4 24 0 0,0 3-1 0 0,42-2 0 0 0,-60 6-9 0 0,0-1 1 0 0,0 0-1 0 0,-1-1 0 0 0,26-7 0 0 0,-14 2 32 0 0,1 2 0 0 0,-1 0 1 0 0,48-1-1 0 0,86 11 148 0 0,-120-4-127 0 0,43-5 0 0 0,4 1 31 0 0,-41 3-86 0 0,-15 1-13 0 0,52-4 0 0 0,-46-2 0 0 0,57 0 0 0 0,328 5 192 0 0,-290-7-192 0 0,-113 7 0 0 0,0-1 0 0 0,36-6 0 0 0,-37 4 7 0 0,0 2 0 0 0,0 0 0 0 0,0 0 0 0 0,0 2 0 0 0,26 4 0 0 0,40 0 26 0 0,-51-7 21 0 0,41-8-1 0 0,-61 8-27 0 0,1 1-13 0 0,0 0-1 0 0,0 1 0 0 0,0 1 1 0 0,-1 0-1 0 0,1 1 0 0 0,26 7 1 0 0,29 3 12 0 0,-41-11-25 0 0,16 1 0 0 0,35 14-14 0 0,-49-13 57 0 0,-1 2 1 0 0,0 0 0 0 0,32 12-1 0 0,-49-14-10 0 0,0 0 0 0 0,21 1 0 0 0,-24-3-34 0 0,0 0 1 0 0,1 1 0 0 0,-1 0-1 0 0,0 0 1 0 0,0 1 0 0 0,10 4-1 0 0,-9-3 1 0 0,1-1 0 0 0,0 1 0 0 0,0-2 0 0 0,-1 0 0 0 0,1 0 0 0 0,0-1 0 0 0,1 0 0 0 0,-1-1 0 0 0,0 0 0 0 0,21-4 0 0 0,-20 3 0 0 0,0 0 0 0 0,-1 0 0 0 0,1 1 0 0 0,22 3 0 0 0,-3 0 0 0 0,52-3 0 0 0,-37-1 0 0 0,-25 0 0 0 0,42-7-1 0 0,-41 4 10 0 0,45-1-1 0 0,-45 5 22 0 0,-2 0 3 0 0,30-2 0 0 0,-32 0-7 0 0,-2-1 5 0 0,0 1 1 0 0,0 1 0 0 0,22 1-1 0 0,6 7 52 0 0,-31-5-42 0 0,1 1-1 0 0,-1-2 1 0 0,1 0 0 0 0,-1 0-1 0 0,0-1 1 0 0,1-1 0 0 0,21-4-1 0 0,-32 4-33 0 0,3-1 15 0 0,1 0 1 0 0,0 1-1 0 0,0 0 1 0 0,0 0-1 0 0,0 0 1 0 0,1 1-1 0 0,12 0 1 0 0,-4 3 2 0 0,30 3 88 0 0,53 2 0 0 0,-83-9-110 0 0,0 0 1 0 0,27-7 0 0 0,-29 5-4 0 0,1 1-1 0 0,22-1 1 0 0,-1 3 4 0 0,19 0 21 0 0,56-7 0 0 0,-94 6-16 0 0,0 0 0 0 0,19 3 0 0 0,-19-1 24 0 0,0-1 1 0 0,30-3 0 0 0,-7-1-22 0 0,74 1 0 0 0,-68 4 86 0 0,-19-1-34 0 0,-19 0-60 0 0,-1 1 0 0 0,1 0 0 0 0,-1 0 0 0 0,9 4 0 0 0,9 0-8 0 0,-1-3 4 0 0,-21-3 0 0 0,0 1 0 0 0,0 0 0 0 0,0 1 0 0 0,0-1 0 0 0,0 1 0 0 0,5 1 0 0 0,-2 2 0 0 0,-2 1 0 0 0,19 13 0 0 0,14 5-134 0 0,-32-18 4 0 0,3 8 2 0 0,-6-10-53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04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18 5064 0 0,'-10'-14'389'0'0,"9"14"-371"0"0,1 0 0 0 0,0 0 0 0 0,0-1 0 0 0,0 1-1 0 0,0 0 1 0 0,-1 0 0 0 0,1 0 0 0 0,0-1 0 0 0,0 1 0 0 0,0 0-1 0 0,-1 0 1 0 0,1 0 0 0 0,0-1 0 0 0,0 1 0 0 0,-1 0 0 0 0,1 0-1 0 0,0 0 1 0 0,0 0 0 0 0,-1 0 0 0 0,1 0 0 0 0,0 0 0 0 0,0 0-1 0 0,-1 0 1 0 0,1 0 0 0 0,0 0 0 0 0,-1 0 0 0 0,1 0 0 0 0,-1 0-1 0 0,-16 11 4952 0 0,14-7-3857 0 0,-1-1 1 0 0,1 1-1 0 0,0-1 1 0 0,-5 9-1 0 0,5-7-609 0 0,0 1-1 0 0,1 0 1 0 0,-1 0-1 0 0,1 0 0 0 0,0 1 1 0 0,-2 10-1 0 0,0 8-46 0 0,2-16-372 0 0,0-1-1 0 0,1 0 0 0 0,0 1 1 0 0,0-1-1 0 0,1 1 1 0 0,0-1-1 0 0,1 1 0 0 0,2 12 1 0 0,45 145 26 0 0,-45-159-121 0 0,1 1-1 0 0,0-1 1 0 0,0 0-1 0 0,1 0 1 0 0,0 0-1 0 0,0-1 0 0 0,0 1 1 0 0,1-1-1 0 0,0 0 1 0 0,0-1-1 0 0,8 6 1 0 0,1 0-451 0 0,6 4-194 0 0,-20-15 534 0 0,0 1 1 0 0,0-1-1 0 0,0 1 0 0 0,0-1 0 0 0,1 0 0 0 0,-1 0 1 0 0,0 1-1 0 0,0-1 0 0 0,0 0 0 0 0,1 0 0 0 0,-1 0 0 0 0,0 0 1 0 0,0-1-1 0 0,0 1 0 0 0,1 0 0 0 0,-1 0 0 0 0,0-1 1 0 0,2 0-1 0 0,9-5-1819 0 0,-1 2-75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05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12 199 6448 0 0,'0'0'585'0'0,"-2"3"-485"0"0,-3 20 6384 0 0,4-20-4357 0 0,0 0-1814 0 0,0 0 0 0 0,1 1 1 0 0,-1-1-1 0 0,1 0 1 0 0,0 1-1 0 0,0-1 1 0 0,0 1-1 0 0,0-1 1 0 0,2 6-1 0 0,0 17 694 0 0,-1 0-102 0 0,10 50 0 0 0,4-38-665 0 0,-14-37-406 0 0,2 14 560 0 0,-3-15-521 0 0,0 1 1 0 0,1-1-1 0 0,-1 1 1 0 0,0-1-1 0 0,0 1 0 0 0,0-1 1 0 0,1 1-1 0 0,-1-1 1 0 0,0 0-1 0 0,1 1 0 0 0,-1-1 1 0 0,0 1-1 0 0,1-1 1 0 0,-1 0-1 0 0,0 1 0 0 0,1-1 1 0 0,-1 0-1 0 0,1 1 1 0 0,-1-1-1 0 0,1 0 0 0 0,-1 0 1 0 0,1 1-1 0 0,-1-1 1 0 0,1 0-1 0 0,0 0 0 0 0</inkml:trace>
  <inkml:trace contextRef="#ctx0" brushRef="#br0" timeOffset="1">273 1 13824 0 0,'0'0'1388'0'0,"2"2"-1276"0"0,2 2-45 0 0,1 1 0 0 0,-1 0 1 0 0,7 11-1 0 0,8 8 1503 0 0,-18-23-1416 0 0,0 0-1 0 0,0 0 0 0 0,0 1 0 0 0,0-1 0 0 0,0 0 0 0 0,0 0 0 0 0,-1 1 0 0 0,1-1 0 0 0,0 0 0 0 0,0 3 0 0 0,2 3 199 0 0,9 16 722 0 0,-2-1 0 0 0,-1 2 0 0 0,12 41 0 0 0,-20-60-1073 0 0,-1-1-1 0 0,1 1 0 0 0,-1 0 1 0 0,0 9-1 0 0,1 4 46 0 0,0-8 35 0 0,1 0 32 0 0,-1 0-1 0 0,0 0 1 0 0,-1 0-1 0 0,0 0 1 0 0,0 0-1 0 0,-1 0 1 0 0,0 0-1 0 0,-4 15 1 0 0,-16 39-53 0 0,11-29-314 0 0,-24 53 0 0 0,19-62-1582 0 0,3-6-6205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05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14336 0 0,'0'0'1305'0'0,"-1"2"-1076"0"0,-10 18 273 0 0,11-19-448 0 0,0-1-1 0 0,0 1 0 0 0,-1-1 1 0 0,1 1-1 0 0,0-1 0 0 0,-1 1 1 0 0,1-1-1 0 0,0 1 0 0 0,-1-1 1 0 0,1 0-1 0 0,0 1 0 0 0,-1-1 1 0 0,1 1-1 0 0,-1-1 0 0 0,1 0 1 0 0,-1 0-1 0 0,1 1 0 0 0,-1-1 1 0 0,1 0-1 0 0,-1 0 0 0 0,0 1 1 0 0,1-1-45 0 0,-1 0 63 0 0,1 1-1 0 0,-1-1 0 0 0,1 1 1 0 0,-1-1-1 0 0,1 1 0 0 0,-1 0 1 0 0,1-1-1 0 0,0 1 0 0 0,-1-1 1 0 0,1 1-1 0 0,0 0 0 0 0,0-1 0 0 0,-1 1 1 0 0,1 0-1 0 0,0-1 0 0 0,0 1 1 0 0,0 0-1 0 0,0-1 0 0 0,0 1 1 0 0,0 0-1 0 0,0 0 0 0 0,0 0 119 0 0,-9 32 908 0 0,7-27-947 0 0,0 0-1 0 0,1-1 0 0 0,-1 1 0 0 0,1 0 0 0 0,0 12 0 0 0,1 2-8 0 0,1 0 0 0 0,0-1 1 0 0,8 31-1 0 0,-3-24-100 0 0,-5-16-40 0 0,1 0-1 0 0,1 0 1 0 0,0 0 0 0 0,0-1-1 0 0,1 1 1 0 0,9 14-1 0 0,-1 2-56 0 0,-11-21-83 0 0,1 0 0 0 0,0-1 0 0 0,1 1 0 0 0,-1-1 0 0 0,1 1 0 0 0,5 6 0 0 0,-5-9-1238 0 0,8 3-403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06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1 148 10136 0 0,'0'0'2380'0'0,"1"0"-928"0"0,40 3 5179 0 0,-16 4-4984 0 0,-23-7-1079 0 0,0 2-57 0 0,0 0-476 0 0,0 0 0 0 0,0 0 1 0 0,0 0-1 0 0,-1 1 0 0 0,1-1 1 0 0,-1 0-1 0 0,1 1 0 0 0,-1-1 1 0 0,0 1-1 0 0,0 0 0 0 0,0-1 1 0 0,0 1-1 0 0,0 0 0 0 0,-1-1 1 0 0,1 1-1 0 0,-1 0 0 0 0,0 0 1 0 0,0 0-1 0 0,0-1 0 0 0,0 1 1 0 0,0 0-1 0 0,0 0 0 0 0,-1 0 1 0 0,0-1-1 0 0,1 1 0 0 0,-1 0 1 0 0,-2 3-1 0 0,2-3-68 0 0,0-1 0 0 0,0 0 0 0 0,1 0 0 0 0,-1 1 0 0 0,1-1 0 0 0,-1 5 0 0 0,1-6 8 0 0,-1 1 0 0 0,1 0 0 0 0,0 0 0 0 0,-1 0 0 0 0,1 0 0 0 0,-1-1 0 0 0,0 1 0 0 0,1 0-1 0 0,-1-1 1 0 0,-1 3 0 0 0,-4 3-353 0 0,0 2 0 0 0,1-1-1 0 0,-7 14 1 0 0,11-20 271 0 0,0-1-1 0 0,0 1 1 0 0,0 0 0 0 0,-1-1 0 0 0,1 1-1 0 0,-1 0 1 0 0,1-1 0 0 0,-3 2-1 0 0,2-2 39 0 0,1 0-1 0 0,-1 1 0 0 0,1-1 0 0 0,0 0 1 0 0,-1 1-1 0 0,1-1 0 0 0,0 1 0 0 0,-1 2 1 0 0,0-2-35 0 0,1-1 1 0 0,0 1 0 0 0,-1 0-1 0 0,1-1 1 0 0,-1 0 0 0 0,0 1-1 0 0,1-1 1 0 0,-3 2 0 0 0,2-1 2179 0 0,4-2-1860 0 0,30 1 459 0 0,-18 0-536 0 0,0 0 0 0 0,-1-1 0 0 0,1-1 0 0 0,0 0-1 0 0,14-4 1 0 0,20-12-3295 0 0</inkml:trace>
  <inkml:trace contextRef="#ctx0" brushRef="#br0" timeOffset="1">350 3 4608 0 0,'2'0'13259'0'0,"11"-1"-11581"0"0,-12 1-1580 0 0,1-1 0 0 0,-1 1 0 0 0,0 0 0 0 0,0 0 0 0 0,0-1 0 0 0,0 1 0 0 0,0 0 0 0 0,0 0 0 0 0,1 0 0 0 0,-1 0 0 0 0,0 1 0 0 0,0-1 0 0 0,0 0 0 0 0,0 0 0 0 0,0 1 0 0 0,0-1 0 0 0,0 1 0 0 0,1-1 0 0 0,-1 1 0 0 0,0-1 0 0 0,-1 1 0 0 0,1 0 0 0 0,0-1 0 0 0,0 1 0 0 0,0 0 0 0 0,0 0 0 0 0,0 0 0 0 0,0 1 0 0 0,0 0 930 0 0,1 0-516 0 0,7 10-41 0 0,-5-8-356 0 0,-1 0 1 0 0,0 1-1 0 0,0-1 0 0 0,0 1 0 0 0,0 0 0 0 0,-1 0 0 0 0,1-1 1 0 0,-1 2-1 0 0,1 6 0 0 0,1 5-100 0 0,-2-7-15 0 0,0 1 1 0 0,0-1-1 0 0,-1 0 1 0 0,-1 19-1 0 0,-4 25 0 0 0,3-38 0 0 0,0 1 0 0 0,-1-1 0 0 0,0 0 0 0 0,-10 32 0 0 0,7-32-472 0 0,0 0 0 0 0,-2 23-1 0 0,-6 18-3604 0 0,2-31-3404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07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32 14456 0 0,'0'0'661'0'0,"-2"-1"-16"0"0,-1 1-514 0 0,-3-3-48 0 0,-5-12 109 0 0,10 14-88 0 0,1 1 1 0 0,-1-1 0 0 0,1 0 0 0 0,-1 1-1 0 0,1-1 1 0 0,-1 1 0 0 0,1-1 0 0 0,-1 1-1 0 0,1 0 1 0 0,-1-1 0 0 0,0 1 0 0 0,1 0-1 0 0,-1-1 1 0 0,0 1 0 0 0,-1 0 0 0 0,-6-6 1990 0 0,6 6-1316 0 0,-18 0 581 0 0,19 0-756 0 0,0 2-259 0 0,-4 6-283 0 0,2-4-21 0 0,0 0 1 0 0,0 0-1 0 0,1 0 0 0 0,0 0 1 0 0,0 1-1 0 0,0-1 1 0 0,1 1-1 0 0,-1-1 0 0 0,1 1 1 0 0,0 0-1 0 0,0-1 1 0 0,0 1-1 0 0,1 0 0 0 0,0 0 1 0 0,1 8-1 0 0,4 27-80 0 0,-3-18-40 0 0,0-1-1 0 0,2 0 1 0 0,11 35 0 0 0,0-20-700 0 0,35 62 0 0 0,-44-87 510 0 0,-4-7 58 0 0,0 0 0 0 0,0 0 0 0 0,0-1 0 0 0,1 1 0 0 0,-1-1 0 0 0,1 0 0 0 0,0 1 0 0 0,0-1 0 0 0,0-1 0 0 0,6 5 0 0 0,3 4-1443 0 0,-1-1-59 0 0</inkml:trace>
  <inkml:trace contextRef="#ctx0" brushRef="#br0" timeOffset="1">236 69 11976 0 0,'0'0'1082'0'0,"1"1"-699"0"0,7 1 878 0 0,-1 0 0 0 0,1-1-1 0 0,0 0 1 0 0,-1 0 0 0 0,15 0 0 0 0,6-6 1116 0 0,-27 5-2353 0 0,-1 0 0 0 0,0 0 0 0 0,1 0 0 0 0,-1 0 0 0 0,0 0 0 0 0,1 0-1 0 0,-1 0 1 0 0,0-1 0 0 0,1 1 0 0 0,-1 0 0 0 0,0 0 0 0 0,1 0 0 0 0,-1-1 0 0 0,0 1-1 0 0,0 0 1 0 0,1 0 0 0 0,-1-1 0 0 0,0 1 0 0 0,0 0 0 0 0,0-1 0 0 0,0 1 0 0 0,1 0 0 0 0,-1-1-1 0 0,0 1 1 0 0,0-1 0 0 0,0 1-10 0 0,0 0 1 0 0,0 0-1 0 0,0 0 0 0 0,0-1 0 0 0,0 1 0 0 0,0 0 0 0 0,0 0 0 0 0,0 0 1 0 0,0 0-1 0 0,0 0 0 0 0,0-1 0 0 0,1 1 0 0 0,-1 0 0 0 0,0 0 1 0 0,0 0-1 0 0,0 0 0 0 0,0 0 0 0 0,0 0 0 0 0,0-1 0 0 0,0 1 1 0 0,0 0-1 0 0,0 0 0 0 0,1 0 0 0 0,-1 0 0 0 0,0 0 0 0 0,0 0 1 0 0,0 0-1 0 0,0 0 0 0 0,0 0 0 0 0,1 0 0 0 0,-1 0 0 0 0,0 0 1 0 0,0 0-1 0 0,0 0 0 0 0,0 0 0 0 0,0 0 0 0 0,1 0 0 0 0,-1 0 0 0 0,0 0 1 0 0,0 0-1 0 0,0 0 0 0 0,0 0 0 0 0,1 0 0 0 0,9 6 74 0 0,-10-6-91 0 0,1 0-1 0 0,-1 1 1 0 0,1-1-1 0 0,-1 1 1 0 0,1-1-1 0 0,0 0 1 0 0,-1 1-1 0 0,0-1 1 0 0,1 1-1 0 0,-1-1 1 0 0,1 1-1 0 0,-1 0 1 0 0,0-1-1 0 0,1 1 1 0 0,-1-1-1 0 0,0 1 1 0 0,1 0-1 0 0,-1-1 1 0 0,0 1-1 0 0,0 0 1 0 0,0-1-1 0 0,0 1 1 0 0,0 0-1 0 0,0-1 1 0 0,0 1-1 0 0,0 0 1 0 0,0-1-1 0 0,0 2 1 0 0,0 0-18 0 0,0 12-396 0 0,-1 0 0 0 0,-2 14 0 0 0,-2-16-386 0 0,4-11 542 0 0,0 1 1 0 0,0 0-1 0 0,0-1 0 0 0,0 1 1 0 0,1 0-1 0 0,-1 0 0 0 0,1-1 0 0 0,-1 1 1 0 0,1 0-1 0 0,0 0 0 0 0,0 0 1 0 0,0 0-1 0 0,0 0 0 0 0,0 2 1 0 0,0-2 312 0 0,12 2 100 0 0,-7-4-106 0 0,4 3 376 0 0,0 0 0 0 0,0-1 0 0 0,15 1 0 0 0,-21-3 906 0 0,-2 2-1227 0 0,0 0 0 0 0,0 0 0 0 0,0 0 0 0 0,1 0-1 0 0,-1 0 1 0 0,0 0 0 0 0,1 0 0 0 0,-1-1 0 0 0,3 3-1 0 0,-2-1-87 0 0,-1 0-1 0 0,0 0 0 0 0,0-1 0 0 0,-1 1 0 0 0,1 0 1 0 0,0 0-1 0 0,-1 0 0 0 0,0 0 0 0 0,0 0 1 0 0,0 0-1 0 0,0 0 0 0 0,0 0 0 0 0,0-1 0 0 0,-1 1 1 0 0,1 0-1 0 0,-1 0 0 0 0,0 0 0 0 0,0 0 0 0 0,0-1 1 0 0,0 1-1 0 0,-4 4 0 0 0,1 1-34 0 0,-1 0-1 0 0,0-1 0 0 0,0 0 1 0 0,-1 0-1 0 0,0-1 1 0 0,-8 7-1 0 0,-6-1-543 0 0,11-7 244 0 0,9-5 268 0 0,-1 0 0 0 0,1 0-1 0 0,-1 0 1 0 0,0 0 0 0 0,1 0 0 0 0,-1 0 0 0 0,1 0-1 0 0,-1-1 1 0 0,1 1 0 0 0,-1 0 0 0 0,0 0-1 0 0,1 0 1 0 0,-1 0 0 0 0,1-1 0 0 0,-1 1 0 0 0,1 0-1 0 0,-1-1 1 0 0,-3-1-155 0 0,-1 1-3 0 0,-6-2-1583 0 0,4-4-2517 0 0,-5-2-1990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07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575 1 6912 0 0,'0'0'528'0'0,"2"1"-342"0"0,11 7 1715 0 0,0 0 0 0 0,0 1 0 0 0,0 1 0 0 0,20 21 0 0 0,-29-27-1460 0 0,0 1 0 0 0,0 0 1 0 0,-1 0-1 0 0,0 0 0 0 0,0 0 0 0 0,4 11 0 0 0,11 37 2023 0 0,-6-16-1686 0 0,-10-31-775 0 0,-1 0 0 0 0,1 1 0 0 0,-2-1 0 0 0,1 0 0 0 0,-1 0 1 0 0,1 1-1 0 0,-2-1 0 0 0,1 0 0 0 0,-2 9 0 0 0,0-2 0 0 0,-8 42-3 0 0,2-12 0 0 0,2-17 0 0 0,-16 52 0 0 0,7-31 0 0 0,5-20-806 0 0,-1 1-1 0 0,-16 29 0 0 0,6-14-951 0 0,4-6 224 0 0</inkml:trace>
  <inkml:trace contextRef="#ctx0" brushRef="#br0" timeOffset="1">50 1193 17647 0 0,'0'0'1772'0'0,"-2"2"-1624"0"0,-1-1-80 0 0,0 1-1 0 0,0 0 0 0 0,0 0 0 0 0,0 0 0 0 0,1 0 1 0 0,-1 0-1 0 0,0 1 0 0 0,1-1 0 0 0,0 1 0 0 0,0 0 1 0 0,0 0-1 0 0,0 0 0 0 0,0 0 0 0 0,0 0 0 0 0,1 0 1 0 0,-1 0-1 0 0,1 0 0 0 0,0 1 0 0 0,-1 4 0 0 0,1-4 21 0 0,0 1-1 0 0,0 0 1 0 0,1-1-1 0 0,0 1 0 0 0,0 0 1 0 0,0-1-1 0 0,0 1 0 0 0,1 0 1 0 0,0-1-1 0 0,0 1 1 0 0,0-1-1 0 0,3 9 0 0 0,7 32 116 0 0,-8-30-207 0 0,1 1 1 0 0,1-1-1 0 0,0 0 1 0 0,0-1-1 0 0,9 15 1 0 0,-5-13-485 0 0,29 45 985 0 0,-15-35-2243 0 0,4-4-3860 0 0,-13-13-800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08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4608 0 0,'-1'2'9034'0'0,"-7"13"-3150"0"0,1 1-4007 0 0,-6 12-1146 0 0,12-26-683 0 0,1-1-1 0 0,-1 1 1 0 0,1 0 0 0 0,0-1-1 0 0,0 1 1 0 0,-1 0 0 0 0,1-1-1 0 0,0 1 1 0 0,1 0-1 0 0,-1 0 1 0 0,0-1 0 0 0,0 1-1 0 0,1 0 1 0 0,-1-1 0 0 0,1 1-1 0 0,-1-1 1 0 0,2 3 0 0 0,0 3 159 0 0,5 29-99 0 0,-2-10-408 0 0,2-15 300 0 0,-2-6 39 0 0,0 0 0 0 0,0 0 0 0 0,0-1-1 0 0,0 0 1 0 0,1 1 0 0 0,-1-2 0 0 0,1 1 0 0 0,0-1-1 0 0,8 4 1 0 0,-12-7-145 0 0,10 0 30 0 0,56-4-362 0 0,-67 4 353 0 0,-1 0 0 0 0,1-1 0 0 0,0 1-1 0 0,-1 0 1 0 0,1 0 0 0 0,-1-1-1 0 0,1 1 1 0 0,0 0 0 0 0,-1-1 0 0 0,1 1-1 0 0,-1 0 1 0 0,1-1 0 0 0,-1 1 0 0 0,1-1-1 0 0,-1 1 1 0 0,0-1 0 0 0,1 1 0 0 0,-1-1-1 0 0,1 0 1 0 0,-1 0 0 0 0,16-13-3341 0 0,-13 11 1667 0 0</inkml:trace>
  <inkml:trace contextRef="#ctx0" brushRef="#br0" timeOffset="1">183 22 14400 0 0,'0'0'6338'0'0,"0"2"-5503"0"0,-6 31 1061 0 0,5-23-1606 0 0,1-7-234 0 0,0 0 0 0 0,0 0 0 0 0,1-1 0 0 0,-1 1 0 0 0,0 0 0 0 0,1 0 0 0 0,0 0 0 0 0,-1-1 0 0 0,1 1 0 0 0,2 3 0 0 0,-1 0 23 0 0,-1-1 0 0 0,0 0 1 0 0,0 1-1 0 0,0-1 0 0 0,0 1 0 0 0,-1-1 0 0 0,0 1 0 0 0,-2 10 0 0 0,2-8-60 0 0,-1-1 0 0 0,1 0 0 0 0,0 1 0 0 0,1-1 0 0 0,1 12-1 0 0,2 19-1035 0 0,-4-34 566 0 0,1 0 0 0 0,0 0-1 0 0,-1 0 1 0 0,2 0 0 0 0,-1 0-1 0 0,0 0 1 0 0,1 0 0 0 0,0 0 0 0 0,0 0-1 0 0,4 5 1 0 0,-6-8 209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08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9672 0 0,'0'0'3656'0'0,"2"1"-2207"0"0,6 3-805 0 0,1 0 0 0 0,-1 1-1 0 0,0 0 1 0 0,-1 0 0 0 0,1 1 0 0 0,-1 0 0 0 0,0 0 0 0 0,0 1-1 0 0,-1 0 1 0 0,6 8 0 0 0,-5-5-418 0 0,0 0 0 0 0,0 1 0 0 0,-1 0 0 0 0,-1 0 0 0 0,0 0 0 0 0,0 1 0 0 0,4 17 0 0 0,-5-12-83 0 0,1 0-30 0 0,-1 0 0 0 0,-1 1 0 0 0,-1-1 0 0 0,1 32 0 0 0,-5 7-7 0 0,-6 53-190 0 0,2-63-90 0 0,1-8-860 0 0,-1-1 1 0 0,-13 39-1 0 0,7-44-6632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09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11976 0 0,'0'0'1082'0'0,"2"2"-719"0"0,1 1 1 0 0,0 0 0 0 0,0 0 0 0 0,-1 0-1 0 0,1 1 1 0 0,-1-1 0 0 0,0 1 0 0 0,4 6 0 0 0,11 34 2374 0 0,-12-29-2157 0 0,10 26 519 0 0,10 26 108 0 0,-2 1-1 0 0,20 105 1 0 0,-29-86-793 0 0,11 70 67 0 0,10 34-244 0 0,-5-30-129 0 0,-3-48 14 0 0,8 108-179 0 0,-11-77 61 0 0,-11-38 155 0 0,-1 4-147 0 0,-1-14-9 0 0,-2-7-22 0 0,3 84-170 0 0,1 45 374 0 0,-7-118-372 0 0,1-3 128 0 0,-7-49 11 0 0,3 0-1 0 0,11 65 1 0 0,-11-94 29 0 0,0 37 1 0 0,-3-35 8 0 0,5 36-1 0 0,-3-44 9 0 0,-1 0 0 0 0,-1-1 0 0 0,-2 26 0 0 0,1-23 8 0 0,1-1 0 0 0,1 21-1 0 0,0-31 5 0 0,0 3 9 0 0,0 0 1 0 0,-1-1-1 0 0,0 1 0 0 0,0 0 0 0 0,0 0 0 0 0,-3 13 0 0 0,3-14-32 0 0,-1 0-1 0 0,1 1 1 0 0,1-1-1 0 0,-1 0 1 0 0,1 0-1 0 0,3 11 1 0 0,-2-8 9 0 0,0 0 0 0 0,1 18 0 0 0,-3-4-102 0 0,0-21 28 0 0,0-2-18 0 0,1 0 66 0 0,-1 1-1 0 0,1-1 1 0 0,-1 1 0 0 0,0-1-1 0 0,1 1 1 0 0,-1-1 0 0 0,0 1 0 0 0,0-1-1 0 0,1 1 1 0 0,-1-1 0 0 0,0 1-1 0 0,0-1 1 0 0,1 1 0 0 0,-1-1-1 0 0,0 1 1 0 0,0-1 0 0 0,0 1 0 0 0,0 0-1 0 0,0-1 1 0 0,0 1 0 0 0,0-1-1 0 0,0 1 1 0 0,0-1 0 0 0,0 1 0 0 0,-1 0-1 0 0,1 2-280 0 0,-2 24-1248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12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66 7368 0 0,'0'0'11118'0'0,"-1"-2"-10141"0"0,-3-3-647 0 0,0-1 0 0 0,-1 1 0 0 0,0 0 0 0 0,0 0-1 0 0,0 1 1 0 0,0 0 0 0 0,-1 0 0 0 0,1 0 0 0 0,-1 0-1 0 0,0 1 1 0 0,0 0 0 0 0,-1 0 0 0 0,-11-3 0 0 0,10 5-289 0 0,0 0 0 0 0,1 1-1 0 0,-1 0 1 0 0,0 0 0 0 0,1 1 0 0 0,-1 0 0 0 0,0 0 0 0 0,1 1 0 0 0,0 0 0 0 0,-1 0 0 0 0,1 1 0 0 0,0 0 0 0 0,-11 6 0 0 0,14-6-83 0 0,-1-1-1 0 0,1 1 1 0 0,1 0 0 0 0,-1 0 0 0 0,0 0-1 0 0,1 0 1 0 0,-1 1 0 0 0,1-1 0 0 0,-3 6-1 0 0,4-5 4 0 0,1 0-1 0 0,0 0 1 0 0,0 0 0 0 0,1 0-1 0 0,-1 0 1 0 0,1 0 0 0 0,0 0-1 0 0,0 1 1 0 0,0-1-1 0 0,1 0 1 0 0,-1 0 0 0 0,2 5-1 0 0,0 11-100 0 0,3 12-16 0 0,-1-19 114 0 0,1 1 0 0 0,8 17 0 0 0,-11-26 34 0 0,1-1 0 0 0,0 1 0 0 0,0-1 0 0 0,0 0-1 0 0,0 0 1 0 0,1 0 0 0 0,-1 0 0 0 0,1 0 0 0 0,0-1-1 0 0,5 4 1 0 0,1-1 1 0 0,-7-3-3 0 0,0-1 0 0 0,1 0 0 0 0,-1 0-1 0 0,1 0 1 0 0,4 2 0 0 0,-6-4 6 0 0,0 0 1 0 0,0 1-1 0 0,-1-1 1 0 0,1 0-1 0 0,0 0 1 0 0,0 0-1 0 0,0 0 0 0 0,0 0 1 0 0,-1-1-1 0 0,1 1 1 0 0,0 0-1 0 0,0-1 1 0 0,-1 1-1 0 0,1-1 1 0 0,3-1-1 0 0,-1 0 30 0 0,0 0 0 0 0,-1 0 0 0 0,1 0 0 0 0,-1-1 0 0 0,1 1 0 0 0,-1-1 0 0 0,0 0 0 0 0,0 0 0 0 0,0 0 0 0 0,0 0 0 0 0,-1 0 0 0 0,1-1 0 0 0,-1 1 0 0 0,0-1 0 0 0,3-6 0 0 0,6-12-48 0 0,-1 1-76 0 0,9-24-1 0 0,-5 4 163 0 0,-5 22-53 0 0,-9 17 44 0 0,1 4 3 0 0,12 21-51 0 0,9 26-1 0 0,-5-10-19 0 0,-2 3-290 0 0,-12-33 146 0 0,0 0 0 0 0,1 0-1 0 0,6 11 1 0 0,13 25-3145 0 0,-17-33-3715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10:49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1376 0 0,'2'-3'107'0'0,"15"-15"-19"0"0,-13 15 392 0 0,-1-1 1 0 0,1 1-1 0 0,-1-1 0 0 0,4-4 0 0 0,12-19 13634 0 0,-16 29-13602 0 0,2 3-431 0 0,0-1-1 0 0,-1 1 1 0 0,0 0 0 0 0,0 0-1 0 0,0 0 1 0 0,0 0-1 0 0,-1 1 1 0 0,0 0 0 0 0,0-1-1 0 0,0 1 1 0 0,-1 1-1 0 0,2 8 1 0 0,12 51 104 0 0,9 37-73 0 0,-15-74-97 0 0,-4-14-14 0 0,-1 1-1 0 0,4 22 0 0 0,1 25 0 0 0,12 62-21 0 0,6 33-247 0 0,8 64-412 0 0,-14-102-131 0 0,-9-31 183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12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13824 0 0,'0'0'1246'0'0,"0"2"-1022"0"0,0 0-243 0 0,0 9 1045 0 0,0 1 1 0 0,1-1 0 0 0,3 18 0 0 0,-2 17 1125 0 0,2-13-1355 0 0,-1 1 0 0 0,-3 51 0 0 0,-1-35-1332 0 0,1-48 76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13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16847 0 0,'0'0'1688'0'0,"-1"6"-812"0"0,0-2-653 0 0,1-1 0 0 0,-1 0-1 0 0,1 0 1 0 0,0 1-1 0 0,0-1 1 0 0,0 0 0 0 0,0 0-1 0 0,0 1 1 0 0,1 3-1 0 0,1 19 872 0 0,-1-17-961 0 0,0 1 0 0 0,1-1-1 0 0,3 14 1 0 0,4 24 132 0 0,-8-41-258 0 0,1 1 0 0 0,-1-1-1 0 0,5 11 1 0 0,-3-10 4 0 0,-1-1-1 0 0,0 1 1 0 0,-1 0 0 0 0,1 6-1 0 0,0 2 3 0 0,-2-7 3 0 0,0 0 1 0 0,1 1-1 0 0,1-1 1 0 0,0 0 0 0 0,4 13-1 0 0,-4-14-28 0 0,0-1 0 0 0,0 1 0 0 0,1 13 0 0 0,-2-13 0 0 0,0 0 0 0 0,1 0 0 0 0,3 11 0 0 0,1-3 12 0 0,-6-12 0 0 0,0-3 0 0 0,0 0 0 0 0,0 0 0 0 0,0 1 0 0 0,0-1 0 0 0,0 0 0 0 0,0 0 0 0 0,0 1 0 0 0,1-1 0 0 0,-1 0 0 0 0,0 0 0 0 0,0 1 0 0 0,0-1 0 0 0,0 0 0 0 0,0 0 0 0 0,0 1 0 0 0,1-1 0 0 0,-1 0 0 0 0,0 0 0 0 0,0 0 0 0 0,0 0 0 0 0,0 1 0 0 0,1-1 0 0 0,-1 0 0 0 0,0 0 0 0 0,1 0 0 0 0,10 1 0 0 0,1-1 0 0 0,21-4 0 0 0,11-9 0 0 0,-22 7-29 0 0,-17 5 21 0 0,-1 0-1 0 0,0 0 1 0 0,1 0-1 0 0,-1 0 1 0 0,8 0-1 0 0,-3 2 13 0 0,-4-1-14 0 0,-1 0 1 0 0,0 0-1 0 0,1 0 1 0 0,-1-1 0 0 0,0 1-1 0 0,1-1 1 0 0,6-2-1 0 0,-9 2 10 0 0,0 0 0 0 0,0 0 0 0 0,0 0 0 0 0,0 1 0 0 0,0-1 0 0 0,0 1 0 0 0,0 0 0 0 0,0-1 0 0 0,0 1 0 0 0,0 0 0 0 0,0 0 0 0 0,0 0 0 0 0,2 1 0 0 0,-2-1 0 0 0,0 1 0 0 0,0-1 0 0 0,0 0 0 0 0,0 1 0 0 0,0-1 0 0 0,0 0 0 0 0,0 0 0 0 0,0-1 0 0 0,0 1 0 0 0,0 0 0 0 0,4-1 0 0 0,-4 0 4 0 0,4 1-12 0 0,15 10 66 0 0,-19-9-37 0 0,0-1 0 0 0,0 1 0 0 0,0 0 0 0 0,0 0 0 0 0,0 0 0 0 0,0 0 0 0 0,-1 0 0 0 0,1 0 0 0 0,0 0 0 0 0,-1 1 0 0 0,1-1 0 0 0,-1 1 0 0 0,3 2 1 0 0,-4-3 78 0 0,1 0 0 0 0,-1 0 1 0 0,1 1-1 0 0,-1-1 0 0 0,0 0 1 0 0,1 0-1 0 0,-1 1 1 0 0,0-1-1 0 0,0 0 0 0 0,0 1 1 0 0,0-1-1 0 0,-1 3 1 0 0,1 5 151 0 0,-1-8-230 0 0,1 0 0 0 0,0 0 0 0 0,0-1 1 0 0,0 1-1 0 0,0 0 0 0 0,-1 0 1 0 0,1 0-1 0 0,0 0 0 0 0,-1-1 1 0 0,1 1-1 0 0,-1 0 0 0 0,1-1 0 0 0,-1 1 1 0 0,1 0-1 0 0,-1-1 0 0 0,0 1 1 0 0,1 0-1 0 0,-1-1 0 0 0,0 1 1 0 0,1-1-1 0 0,-1 1 0 0 0,-1 0 0 0 0,-6 5 446 0 0,4-3-333 0 0,-2-1 1 0 0,1 1 0 0 0,0-1-1 0 0,0-1 1 0 0,-1 1 0 0 0,1-1 0 0 0,-1 1-1 0 0,-6-1 1 0 0,4 1-104 0 0,-4-1-27 0 0,0 0 0 0 0,-23-2 0 0 0,13 1-7 0 0,7-1-231 0 0,0-1 1 0 0,0 0-1 0 0,0-1 0 0 0,-23-8 0 0 0,19 5-46 0 0,1 1 1 0 0,-24-3-1 0 0,32 7 219 0 0,-5 0-1635 0 0,2 0-3623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16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8288 0 0,'0'2'7508'0'0,"1"21"-2787"0"0,5 13-2761 0 0,-3-18-1370 0 0,4 0-277 0 0,-6-15-231 0 0,0-1 0 0 0,0 1-1 0 0,0 0 1 0 0,0-1 0 0 0,0 1 0 0 0,0 3 0 0 0,9 27 1000 0 0,-2-7-984 0 0,-7-23-234 0 0,1 1 1 0 0,-1-1 0 0 0,1 0 0 0 0,0 1 0 0 0,0-1 0 0 0,3 3 0 0 0,6 11-1586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16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52 13416 0 0,'0'0'1216'0'0,"-8"-8"-412"0"0,4 4 2609 0 0,2 0-3036 0 0,-1 1 1 0 0,0 0 0 0 0,0 0-1 0 0,0 0 1 0 0,-1 0 0 0 0,1 1-1 0 0,-1-1 1 0 0,1 1-1 0 0,-1 0 1 0 0,0 0 0 0 0,0 0-1 0 0,0 0 1 0 0,0 1 0 0 0,0 0-1 0 0,0 0 1 0 0,-7-1 0 0 0,7 2-356 0 0,-1 0 0 0 0,1 0 0 0 0,0 1 0 0 0,-1-1 0 0 0,1 1 0 0 0,0 0 0 0 0,0 1 0 0 0,0-1 0 0 0,0 1 1 0 0,0 0-1 0 0,0 0 0 0 0,0 0 0 0 0,0 0 0 0 0,1 0 0 0 0,-1 1 0 0 0,1 0 0 0 0,0 0 0 0 0,0 0 0 0 0,0 0 1 0 0,0 0-1 0 0,0 1 0 0 0,1-1 0 0 0,-1 1 0 0 0,1 0 0 0 0,-3 7 0 0 0,2-1-45 0 0,0 0-1 0 0,1 0 1 0 0,1 0-1 0 0,-1 0 1 0 0,2 1 0 0 0,-1-1-1 0 0,1 0 1 0 0,1 0-1 0 0,0 0 1 0 0,1 1-1 0 0,0-1 1 0 0,0 0 0 0 0,1-1-1 0 0,0 1 1 0 0,1 0-1 0 0,8 16 1 0 0,-7-17 7 0 0,0-1 0 0 0,0 1 0 0 0,1-1 0 0 0,0 0 0 0 0,1-1 0 0 0,0 1 0 0 0,0-1 0 0 0,0-1 0 0 0,1 1 0 0 0,0-1 0 0 0,0-1 0 0 0,0 1 0 0 0,1-1 0 0 0,0-1 0 0 0,0 0 0 0 0,0 0 0 0 0,14 3 0 0 0,-11-5-251 0 0,0-1 0 0 0,-1 0 1 0 0,1-1-1 0 0,13-1 1 0 0,9 0-2892 0 0,-19 1 531 0 0,-3 0-4132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17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10592 0 0,'0'0'818'0'0,"-1"2"-271"0"0,0 2 20 0 0,0 0 0 0 0,-1 0 1 0 0,2 1-1 0 0,-1-1 0 0 0,0 0 0 0 0,1 0 1 0 0,0 0-1 0 0,-1 1 0 0 0,2-1 0 0 0,-1 0 1 0 0,0 0-1 0 0,1 0 0 0 0,0 0 0 0 0,0 0 1 0 0,0 0-1 0 0,1 0 0 0 0,-1 0 0 0 0,1 0 1 0 0,3 5-1 0 0,8 21 1647 0 0,-9-19-1587 0 0,1 0 0 0 0,9 14 0 0 0,-12-21-591 0 0,1 0 0 0 0,-1 1 0 0 0,0-1 0 0 0,0 1-1 0 0,0-1 1 0 0,-1 1 0 0 0,2 6 0 0 0,7 13-23 0 0,-8-22-13 0 0,-1 1 0 0 0,1 0 0 0 0,-1 0-1 0 0,0-1 1 0 0,0 1 0 0 0,0 0 0 0 0,0 0 0 0 0,-1 0 0 0 0,1 0 0 0 0,-1 0 0 0 0,1 0 0 0 0,-1 0-1 0 0,0 0 1 0 0,-1 5 0 0 0,-1-5 0 0 0,1 1 0 0 0,4 15 0 0 0,-2-18-128 0 0,-1 0 1 0 0,0 0-1 0 0,0 0 0 0 0,0 0 1 0 0,0 0-1 0 0,0 0 0 0 0,0 0 1 0 0,0 0-1 0 0,0 0 0 0 0,0 0 1 0 0,-1 0-1 0 0,1 0 0 0 0,0 0 1 0 0,-1 0-1 0 0,0 2 0 0 0,-2 5-1269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17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134 533 7368 0 0,'-7'-1'14258'0'0,"1"-2"-12523"0"0,-5 3-957 0 0,5-1-432 0 0,-1 1 1 0 0,1 1-1 0 0,-11 1 0 0 0,15-2-323 0 0,1 0 0 0 0,-1 1 1 0 0,1-1-1 0 0,-1 1 0 0 0,1-1 0 0 0,0 1 0 0 0,-1 0 1 0 0,1-1-1 0 0,0 1 0 0 0,-1 0 0 0 0,1 0 0 0 0,0 0 1 0 0,0 0-1 0 0,0 0 0 0 0,0 0 0 0 0,0 0 0 0 0,0 1 1 0 0,0-1-1 0 0,0 0 0 0 0,-1 3 0 0 0,-8 14 71 0 0,7-14-78 0 0,1 0 1 0 0,0 0 0 0 0,0 0-1 0 0,0 0 1 0 0,-1 4 0 0 0,-3 12-8 0 0,1-5-12 0 0,-4 26 0 0 0,8-36-4 0 0,0 1-1 0 0,1 0 1 0 0,0 0 0 0 0,0-1 0 0 0,0 1 0 0 0,1 0 0 0 0,0-1-1 0 0,2 8 1 0 0,-1-6-8 0 0,1 0-1 0 0,-1 1 1 0 0,1-1-1 0 0,1 0 1 0 0,-1 0 0 0 0,6 6-1 0 0,-7-10 9 0 0,0 0 1 0 0,1-1-1 0 0,-1 1 0 0 0,0-1 0 0 0,1 0 1 0 0,0 0-1 0 0,0 0 0 0 0,-1 0 0 0 0,1 0 1 0 0,0 0-1 0 0,1-1 0 0 0,-1 1 0 0 0,0-1 1 0 0,0 0-1 0 0,6 1 0 0 0,-3-1-11 0 0,1 0-1 0 0,-1 0 0 0 0,1 0 0 0 0,-1-1 1 0 0,1 0-1 0 0,0 0 0 0 0,8-2 1 0 0,-11 1 5 0 0,-1 0 1 0 0,0 0 0 0 0,-1 0 0 0 0,1-1 0 0 0,0 1-1 0 0,0-1 1 0 0,0 1 0 0 0,-1-1 0 0 0,1 0 0 0 0,-1 0-1 0 0,0 0 1 0 0,1 0 0 0 0,-1-1 0 0 0,0 1 0 0 0,0-1-1 0 0,0 1 1 0 0,2-6 0 0 0,31-54-667 0 0,-33 57 600 0 0,0 0 0 0 0,0 0 0 0 0,0 0-1 0 0,0 0 1 0 0,-1 0 0 0 0,0 0 0 0 0,1-9 0 0 0,4-20-568 0 0,3 6 166 0 0,10-38-1902 0 0,-13 36 455 0 0</inkml:trace>
  <inkml:trace contextRef="#ctx0" brushRef="#br0" timeOffset="1">110 0 6448 0 0,'0'1'18'0'0,"0"-1"1"0"0,0 0 0 0 0,0 0-1 0 0,0 0 1 0 0,-1 0-1 0 0,1 1 1 0 0,0-1 0 0 0,0 0-1 0 0,0 0 1 0 0,0 0-1 0 0,0 0 1 0 0,0 0 0 0 0,-1 1-1 0 0,1-1 1 0 0,0 0-1 0 0,0 0 1 0 0,0 0-1 0 0,0 0 1 0 0,-1 0 0 0 0,1 0-1 0 0,0 0 1 0 0,0 0-1 0 0,0 0 1 0 0,0 0 0 0 0,-1 0-1 0 0,1 1 1 0 0,0-1-1 0 0,0 0 1 0 0,0 0 0 0 0,-1 0-1 0 0,1 0 1 0 0,0-1-1 0 0,-18 0 15526 0 0,35 41-13088 0 0,-13-30-2153 0 0,-1-1 0 0 0,0 1 0 0 0,2 11 0 0 0,-3-12-127 0 0,0 1-1 0 0,1-1 0 0 0,6 15 0 0 0,5 5 196 0 0,8 16-4 0 0,2 0-1 0 0,31 43 0 0 0,-20-39-287 0 0,-19-24-37 0 0,39 43 0 0 0,-36-49-63 0 0,-10-11-17 0 0,0 1 1 0 0,0 0-1 0 0,-1 1 1 0 0,-1 0-1 0 0,13 20 0 0 0,-16-22-175 0 0,1 0-1 0 0,0-1 0 0 0,1 1 0 0 0,10 11 0 0 0,6 7-1326 0 0,-11-9-1260 0 0,-4 1-5671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22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89 15952 0 0,'1'-3'960'0'0,"-1"2"-914"0"0,0-1 1 0 0,0 1-1 0 0,1 0 1 0 0,-1 0-1 0 0,0-1 1 0 0,0 1 0 0 0,0 0-1 0 0,0 0 1 0 0,0-1-1 0 0,-1 1 1 0 0,1 0 0 0 0,0 0-1 0 0,-1-1 1 0 0,1 1-1 0 0,0 0 1 0 0,-2-2-1 0 0,-7-1 134 0 0,7 3 754 0 0,7-5 1627 0 0,-6 5-2390 0 0,1 0 0 0 0,0-1-1 0 0,-1 1 1 0 0,1 0 0 0 0,-1 0 0 0 0,1 0-1 0 0,-1-1 1 0 0,0 1 0 0 0,1 0 0 0 0,-1 0-1 0 0,0 0 1 0 0,0 0 0 0 0,0 0 0 0 0,0 0-1 0 0,0 0 1 0 0,0 1 0 0 0,0-1 0 0 0,0 0-1 0 0,0 0 1 0 0,-2 0 0 0 0,-25-12 1112 0 0,17 9-1001 0 0,6 2-194 0 0,0 0 0 0 0,-1 0 0 0 0,1 0 0 0 0,-1 1 0 0 0,1-1 0 0 0,-1 1 0 0 0,0 1 0 0 0,1-1 0 0 0,-1 1 0 0 0,0 0 0 0 0,-7 1-1 0 0,-1 3-195 0 0,-23 10-1 0 0,31-12 104 0 0,4-1-62 0 0,1 2-11 0 0,0 0 65 0 0,0-1 0 0 0,0 0 0 0 0,1 0 0 0 0,-1 1 1 0 0,1-1-1 0 0,0 0 0 0 0,0 1 0 0 0,0-1 0 0 0,0 1 1 0 0,0-1-1 0 0,0 0 0 0 0,0 1 0 0 0,1-1 1 0 0,-1 0-1 0 0,1 1 0 0 0,1 3 0 0 0,3 2-30 0 0,-4-6 37 0 0,0 0-1 0 0,0 1 1 0 0,0-1-1 0 0,1 0 1 0 0,-1 0-1 0 0,1 0 1 0 0,0 0-1 0 0,-1 0 1 0 0,1 0-1 0 0,0 0 1 0 0,0-1-1 0 0,0 1 1 0 0,1-1-1 0 0,-1 1 1 0 0,4 1 0 0 0,58 24-108 0 0,-60-25 111 0 0,0 0 0 0 0,1 0 0 0 0,-1-1 0 0 0,9 3 0 0 0,-9-4 4 0 0,-1 1-1 0 0,1 0 0 0 0,-1 0 0 0 0,0 0 1 0 0,0 0-1 0 0,1 1 0 0 0,-1-1 1 0 0,0 1-1 0 0,5 4 0 0 0,16 16 0 0 0,-21-20 0 0 0,-1 1 0 0 0,0 0 0 0 0,-1 0 0 0 0,1 0 0 0 0,0 0 0 0 0,-1 0 0 0 0,1 0 0 0 0,-1 0 0 0 0,0 0 0 0 0,0 1 0 0 0,-1-1 0 0 0,1 0 0 0 0,-1 1 0 0 0,1 2 0 0 0,2 14 0 0 0,-2-18 0 0 0,-1 0 0 0 0,1 1 0 0 0,-1-1 0 0 0,0 0 0 0 0,0 1 0 0 0,0-1 0 0 0,-1 0 0 0 0,1 0 0 0 0,0 1 0 0 0,-1-1 0 0 0,1 0 0 0 0,-1 0 0 0 0,0 0 0 0 0,0 0 0 0 0,0 0 0 0 0,-1 3 0 0 0,1-3 0 0 0,-1 0 0 0 0,1 1 0 0 0,0-1 0 0 0,1 1 0 0 0,-1-1 0 0 0,0 1 0 0 0,1-1 0 0 0,-1 1 0 0 0,1 2 0 0 0,0 8 0 0 0,0-11 0 0 0,1 0 0 0 0,-1-1 0 0 0,0 1 0 0 0,0 0 0 0 0,0 0 0 0 0,0-1 0 0 0,0 1 0 0 0,0 0 0 0 0,-1 0 0 0 0,1-1 0 0 0,-1 1 0 0 0,1 0 0 0 0,-1-1 0 0 0,1 1 0 0 0,-1-1 0 0 0,0 1 0 0 0,0 0 0 0 0,0-1 0 0 0,0 0 0 0 0,0 1 0 0 0,0-1 0 0 0,0 0 0 0 0,-1 1 0 0 0,0 0 0 0 0,-12 6-16 0 0,10-9-33 0 0,3-1 12 0 0,0 2 31 0 0,0 0 0 0 0,0 0 1 0 0,0 0-1 0 0,0 0 0 0 0,0 0 1 0 0,0 0-1 0 0,0 0 1 0 0,0 0-1 0 0,0 0 0 0 0,-1 0 1 0 0,1 0-1 0 0,0 1 0 0 0,0-1 1 0 0,0 0-1 0 0,0 1 1 0 0,0-1-1 0 0,0 1 0 0 0,0-1 1 0 0,1 1-1 0 0,-1 0 1 0 0,-1 0-1 0 0,0 0-26 0 0,1 0 1 0 0,-1 0-1 0 0,1 0 0 0 0,-1 0 1 0 0,1-1-1 0 0,-1 1 0 0 0,0 0 1 0 0,1-1-1 0 0,-1 1 0 0 0,0-1 1 0 0,0 0-1 0 0,1 1 1 0 0,-4-1-1 0 0,-33 6-2159 0 0,34-15-194 0 0,43-36-5323 0 0,-14 26 5646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23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14 587 13824 0 0,'27'-20'1056'0'0,"-20"14"5041"0"0,-8 9-5303 0 0,-1 4-514 0 0,0 0 0 0 0,1 0 0 0 0,0 0 1 0 0,0 0-1 0 0,0 0 0 0 0,1 12 0 0 0,1-8-133 0 0,0 0-1 0 0,0 0 1 0 0,5 20 0 0 0,-4-25-126 0 0,0 1 1 0 0,0-1-1 0 0,0 0 0 0 0,1 0 0 0 0,0 0 0 0 0,0-1 0 0 0,1 1 1 0 0,-1-1-1 0 0,1 1 0 0 0,0-1 0 0 0,1-1 0 0 0,-1 1 1 0 0,1 0-1 0 0,0-1 0 0 0,0 0 0 0 0,8 4 0 0 0,5 3 14 0 0,-15-9 16 0 0,1 0 1 0 0,-1 0 0 0 0,0 0 0 0 0,0 0 0 0 0,1-1-1 0 0,-1 1 1 0 0,1-1 0 0 0,-1 0 0 0 0,1 0 0 0 0,0-1-1 0 0,5 2 1 0 0,6-4 161 0 0,-12-1-227 0 0,-2 0 23 0 0,3 0-9 0 0,-2 2 0 0 0,0 0 0 0 0,0-1 0 0 0,0 1 0 0 0,-1-1 0 0 0,1 1 0 0 0,0-1 0 0 0,-1 1 0 0 0,0-1 0 0 0,1 0 0 0 0,-1 0 0 0 0,0 0 0 0 0,0 0 0 0 0,0 0 0 0 0,0 0 0 0 0,0 0 0 0 0,-1 0 0 0 0,1 0 0 0 0,0-4 0 0 0,4-18 0 0 0,-4 16 0 0 0,1 1 0 0 0,-1 0 0 0 0,-1-1 0 0 0,1 1 0 0 0,-2-15 0 0 0,-2 8 4 0 0,0 1-1 0 0,-6-15 0 0 0,2 5 47 0 0,5 19-43 0 0,1 1 0 0 0,-1-1 0 0 0,0 0 0 0 0,0 0 0 0 0,-1 1 0 0 0,1 0 0 0 0,-1-1 0 0 0,1 1 0 0 0,-1 0-1 0 0,0 0 1 0 0,0 0 0 0 0,-1 1 0 0 0,1-1 0 0 0,-7-3 0 0 0,5 3-21 0 0,0 0 0 0 0,0 1 0 0 0,0 0 0 0 0,-1 0 0 0 0,1 0-1 0 0,-1 0 1 0 0,0 1 0 0 0,1 0 0 0 0,-13-1 0 0 0,11 2-151 0 0,-1 0 1 0 0,1 1-1 0 0,-1 0 1 0 0,1 0-1 0 0,-11 4 1 0 0,15-4-266 0 0,-1 0 0 0 0,1 1 1 0 0,0-1-1 0 0,0 1 0 0 0,0 0 0 0 0,0 0 1 0 0,0 0-1 0 0,0 0 0 0 0,1 0 1 0 0,-1 1-1 0 0,1-1 0 0 0,-1 1 0 0 0,1 0 1 0 0,-3 4-1 0 0,0 2-6383 0 0</inkml:trace>
  <inkml:trace contextRef="#ctx0" brushRef="#br0" timeOffset="1">329 1 12440 0 0,'-7'1'1125'0'0,"1"4"1130"0"0,6-4-1772 0 0,0-1 1 0 0,-1 1-1 0 0,1 0 1 0 0,0-1-1 0 0,0 1 1 0 0,0 0 0 0 0,-1-1-1 0 0,1 1 1 0 0,0 0-1 0 0,-1-1 1 0 0,1 1 0 0 0,-1 0 483 0 0,0 0-484 0 0,0 0-413 0 0,1-1-1 0 0,-1 1 1 0 0,1-1-1 0 0,-1 1 0 0 0,1 0 1 0 0,0-1-1 0 0,-1 1 1 0 0,1-1-1 0 0,0 1 0 0 0,-1 0 1 0 0,1 0-1 0 0,0-1 1 0 0,0 1-1 0 0,0 0 1 0 0,0-1-1 0 0,0 1 0 0 0,0 0 1 0 0,0 0-1 0 0,0-1 1 0 0,0 1-1 0 0,0 0 0 0 0,0 1 1 0 0,12 57 1776 0 0,-9-38-1517 0 0,1 0-1 0 0,11 32 1 0 0,29 97-199 0 0,-30-94-8 0 0,11 53 212 0 0,-15-57-467 0 0,19 53 1 0 0,-22-81-26 0 0,5 13-904 0 0,-11-34 900 0 0,1-1 0 0 0,-1 0 0 0 0,0 1 0 0 0,1-1 0 0 0,-1 0 0 0 0,1 1 0 0 0,0-1 1 0 0,0 0-1 0 0,0 0 0 0 0,3 3 0 0 0,-3-4-219 0 0,1 1 0 0 0,-1 0 0 0 0,-1-1 0 0 0,1 1 0 0 0,0 0 0 0 0,0 0 0 0 0,2 4 0 0 0,1-5-1784 0 0,10-1-62 0 0,-11 0-11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23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7 207 15664 0 0,'-1'-1'219'0'0,"1"1"-177"0"0,-1 0 0 0 0,1 0 0 0 0,0 0 0 0 0,-1 0 0 0 0,1 0-1 0 0,0 0 1 0 0,0 0 0 0 0,-1-1 0 0 0,1 1 0 0 0,0 0 0 0 0,0 0 0 0 0,-1 0-1 0 0,1-1 1 0 0,0 1 0 0 0,0 0 0 0 0,-1 0 0 0 0,1-1 0 0 0,0 1 0 0 0,0 0 0 0 0,0 0-1 0 0,0-1 1 0 0,0 1 0 0 0,-1 0 0 0 0,1-1 0 0 0,0 1 0 0 0,0 0 0 0 0,0-5 4191 0 0,1 7-3209 0 0,1 0-794 0 0,-1 1 0 0 0,0-1-1 0 0,0 1 1 0 0,-1-1-1 0 0,1 1 1 0 0,-1-1 0 0 0,1 6-1 0 0,5 17 869 0 0,15 13-749 0 0,-15-27-328 0 0,0 0 0 0 0,5 12 0 0 0,31 69 1960 0 0,-41-90-1983 0 0,-1-1 1 0 0,1 0-1 0 0,0 1 0 0 0,0-1 1 0 0,0 1-1 0 0,0-1 0 0 0,0 0 0 0 0,0 0 1 0 0,0 0-1 0 0,0 0 0 0 0,1 0 1 0 0,-1 0-1 0 0,0 0 0 0 0,1 0 0 0 0,-1 0 1 0 0,0 0-1 0 0,1-1 0 0 0,-1 1 1 0 0,1-1-1 0 0,0 1 0 0 0,-1-1 0 0 0,1 1 1 0 0,-1-1-1 0 0,1 0 0 0 0,0 0 1 0 0,-1 0-1 0 0,3 0 0 0 0,-1 0-335 0 0,-1-2-1020 0 0,2-1 1479 0 0,-1-1 0 0 0,1 0 0 0 0,-1 0 0 0 0,0 0 0 0 0,0 0 0 0 0,4-9 0 0 0,-5 11-66 0 0,-1 0 1 0 0,0-1-1 0 0,0 1 1 0 0,0-1-1 0 0,0 0 1 0 0,-1 1-1 0 0,1-1 1 0 0,-1 0 0 0 0,0 1-1 0 0,1-1 1 0 0,-1 0-1 0 0,0 1 1 0 0,0-1-1 0 0,-1 0 1 0 0,0-4-1 0 0,0 4-56 0 0,1-1 0 0 0,-1 1 0 0 0,1-1 0 0 0,0 1 0 0 0,0-1 0 0 0,0 1 0 0 0,0-1 0 0 0,0 1 0 0 0,1-1 0 0 0,1-3 0 0 0,2-23 0 0 0,-6 15 0 0 0,2 12 0 0 0,-1 0 0 0 0,1 0 0 0 0,0 0 0 0 0,0 0 0 0 0,0 0 0 0 0,0 0 0 0 0,1 0 0 0 0,-1 0 0 0 0,2-3 0 0 0,0 1 0 0 0,-2 4 0 0 0,1 0 0 0 0,0-1 0 0 0,-1 1 0 0 0,1 0 0 0 0,-1-1 0 0 0,0 1 0 0 0,1-1 0 0 0,-1 1 0 0 0,0-1 0 0 0,0 1 0 0 0,0-1 0 0 0,0 1 0 0 0,0 0 0 0 0,0-1 0 0 0,-1-1 0 0 0,1 2 0 0 0,-1 0 0 0 0,1 0 0 0 0,0 0 0 0 0,0 0 0 0 0,-1 0 0 0 0,1 1 0 0 0,0-1 0 0 0,0 0 0 0 0,0 0 0 0 0,0 0 0 0 0,0 0 0 0 0,0 0 0 0 0,0 0 0 0 0,1-1 0 0 0,4-3 0 0 0,-3 4 0 0 0,4-9 0 0 0,2 5 0 0 0,1 4 0 0 0,-1 1 0 0 0,0 0 0 0 0,1 0 0 0 0,-1 1 0 0 0,0 0 0 0 0,1 0 0 0 0,7 3 0 0 0,-4-1 0 0 0,-1-1 0 0 0,23 2 0 0 0,0-2-18 0 0,-25-1-3 0 0,1 0 0 0 0,-1-1 1 0 0,12-1-1 0 0,-12 0-18 0 0,-6 0 26 0 0,0 1 0 0 0,0-1 0 0 0,-1 1-1 0 0,1 0 1 0 0,0 0 0 0 0,0 0 0 0 0,0 0 0 0 0,5 1 0 0 0,0 3 2 0 0,-7-4 17 0 0,0 1-1 0 0,0 0 1 0 0,0-1-1 0 0,0 1 1 0 0,0-1-1 0 0,0 0 1 0 0,0 1 0 0 0,0-1-1 0 0,1 0 1 0 0,-1 0-1 0 0,0 1 1 0 0,0-1-1 0 0,0 0 1 0 0,1 0-1 0 0,-1 0 1 0 0,0-1-1 0 0,0 1 1 0 0,2 0-1 0 0,2-3 28 0 0,-4 2-23 0 0,1 0 1 0 0,0 0-1 0 0,-1 0 1 0 0,1 1-1 0 0,0-1 1 0 0,-1 0-1 0 0,1 1 1 0 0,0 0-1 0 0,-1-1 1 0 0,1 1-1 0 0,3 0 1 0 0,-2-1-16 0 0,0 0 0 0 0,0 0 0 0 0,0 0 0 0 0,0-1 0 0 0,0 1 0 0 0,0-1 0 0 0,-1 0 0 0 0,1 0 0 0 0,0 0 0 0 0,-1 0 0 0 0,1 0 0 0 0,-1 0 0 0 0,0-1 0 0 0,0 1 0 0 0,4-6 0 0 0,-5 5-13 0 0,0 0 1 0 0,0 1 0 0 0,-1-1-1 0 0,1 0 1 0 0,-1 0 0 0 0,1 0-1 0 0,-1-4 1 0 0,0 5 32 0 0,0-1 1 0 0,-1 1-1 0 0,1 0 0 0 0,-1 0 1 0 0,1 0-1 0 0,-1 0 0 0 0,-1-3 1 0 0,-4-13 81 0 0,4 12-96 0 0,-1 1 0 0 0,1-1 0 0 0,-1 1-1 0 0,0 0 1 0 0,0 0 0 0 0,0 0 0 0 0,-1 0 0 0 0,0 1-1 0 0,0-1 1 0 0,0 1 0 0 0,0 0 0 0 0,-1 0 0 0 0,1 0-1 0 0,-11-5 1 0 0,5 4-1 0 0,7 3 0 0 0,0 0 0 0 0,0 1 0 0 0,0-1 0 0 0,0 1 0 0 0,0 0 0 0 0,-6-1 0 0 0,8 2 0 0 0,-1 0 0 0 0,0 0 0 0 0,0 0 0 0 0,1 1 0 0 0,-1-1 0 0 0,0 0 0 0 0,1 1 0 0 0,-1-1 0 0 0,1 1 0 0 0,-1 0 0 0 0,1-1 0 0 0,-1 1 0 0 0,1 0 0 0 0,-1 0 0 0 0,1 0 0 0 0,-2 1 0 0 0,-2 2-2 0 0,1-1-7 0 0,1-1-1 0 0,0 0 1 0 0,0 1 0 0 0,0-1-1 0 0,0 1 1 0 0,0 0-1 0 0,1 0 1 0 0,-1 0 0 0 0,1 1-1 0 0,0-1 1 0 0,0 0 0 0 0,0 1-1 0 0,0 0 1 0 0,0-1 0 0 0,0 6-1 0 0,-1 4 17 0 0,0 0 1 0 0,1 1-1 0 0,1 0 0 0 0,1-1 0 0 0,0 1 1 0 0,0 0-1 0 0,1-1 0 0 0,1 1 0 0 0,0-1 1 0 0,1 1-1 0 0,1-1 0 0 0,0 0 0 0 0,1 0 1 0 0,0-1-1 0 0,1 1 0 0 0,0-1 0 0 0,1 0 0 0 0,0-1 1 0 0,1 0-1 0 0,12 14 0 0 0,-10-16-7 0 0,1 0 0 0 0,0-1 0 0 0,0-1 0 0 0,1 0 0 0 0,0 0 0 0 0,20 7 0 0 0,-25-12-162 0 0,1 1 0 0 0,-1-2 0 0 0,1 1-1 0 0,0-1 1 0 0,-1 0 0 0 0,1-1 0 0 0,0 0 0 0 0,0 0 0 0 0,0-1-1 0 0,-1 0 1 0 0,1 0 0 0 0,0-1 0 0 0,7-2 0 0 0,15-5-1496 0 0,48-23 0 0 0,-77 32 1626 0 0,53-26-2014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24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18287 0 0,'0'22'836'0'0,"0"-22"-791"0"0,0 0-1 0 0,0 1 0 0 0,0-1 0 0 0,1 1 0 0 0,-1-1 0 0 0,0 0 0 0 0,-1 1 0 0 0,1-1 1 0 0,0 0-1 0 0,0 1 0 0 0,0-1 0 0 0,0 1 0 0 0,0-1 0 0 0,0 0 0 0 0,0 1 1 0 0,-1-1-1 0 0,1 0 0 0 0,0 1 0 0 0,0-1 0 0 0,0 0 0 0 0,-1 1 0 0 0,1-1 0 0 0,0 0 1 0 0,0 0-1 0 0,-1 1 0 0 0,1-1-44 0 0,-1 0-1 0 0,1 1 1 0 0,0-1 0 0 0,0 0-1 0 0,-1 0 1 0 0,1 0 0 0 0,0 1 0 0 0,0-1-1 0 0,0 0 1 0 0,0 0 0 0 0,-1 1-1 0 0,1-1 1 0 0,0 0 0 0 0,0 1 0 0 0,0-1-1 0 0,0 0 1 0 0,0 0 0 0 0,0 1-1 0 0,0-1 1 0 0,0 0 0 0 0,0 1 0 0 0,0-1-1 0 0,0 0 1 0 0,0 1 0 0 0,0 0-1 0 0,0 12 587 0 0,1 0-1 0 0,3 15 0 0 0,8 60 2078 0 0,18 15-1983 0 0,-27-95-848 0 0,0 1 1 0 0,0-1 0 0 0,1 0-1 0 0,6 9 1 0 0,2 5-2625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10:51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1 520 1376 0 0,'0'29'-65'0'0,"0"-13"6522"0"0,11-35 8790 0 0,-8 19-14579 0 0,3 0-446 0 0,0 0 1 0 0,-1 0-1 0 0,1 1 0 0 0,0 0 0 0 0,0 0 0 0 0,-1 0 0 0 0,9 3 1 0 0,17 16-85 0 0,-14-8 136 0 0,-1 1-1 0 0,-1 0 0 0 0,0 1 1 0 0,23 30-1 0 0,-31-37-216 0 0,0 0-1 0 0,0-1 1 0 0,8 6 0 0 0,-9-7-38 0 0,0 0 1 0 0,0 0 0 0 0,9 12-1 0 0,-2 0 3 0 0,2-1-1 0 0,31 29 0 0 0,-31-32-12 0 0,1-2 0 0 0,0 0 0 0 0,1-1 0 0 0,0 0 0 0 0,19 7 0 0 0,-12-6-6 0 0,-14-6 5 0 0,0 0 1 0 0,1-1-1 0 0,10 3 1 0 0,-17-6-5 0 0,-1-1-1 0 0,1 1 1 0 0,0-1 0 0 0,0 1-1 0 0,-1-1 1 0 0,1 0 0 0 0,0-1-1 0 0,0 1 1 0 0,-1-1 0 0 0,1 1-1 0 0,0-1 1 0 0,6-3 0 0 0,7-3 27 0 0,0-1 0 0 0,-1-1 1 0 0,1 0-1 0 0,-2-2 0 0 0,0 1 1 0 0,24-23-1 0 0,-29 22-17 0 0,0 1 0 0 0,0-2 1 0 0,-2 1-1 0 0,1-1 0 0 0,-1 0 0 0 0,-1-1 0 0 0,0 0 1 0 0,-1 0-1 0 0,5-18 0 0 0,22-52-72 0 0,-19 50 14 0 0,10-38-1 0 0,-13 34 33 0 0,16-70 131 0 0,-12 29-12 0 0,32-67-783 0 0,-28 76-220 0 0,3 5-51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24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7368 0 0,'0'3'38'0'0,"1"-1"0"0"0,-1 0 0 0 0,0 0 0 0 0,1 0 0 0 0,-1 0 0 0 0,1 1 0 0 0,0-1 0 0 0,-1 0 0 0 0,1 0 0 0 0,0 0 0 0 0,0 0 0 0 0,2 2 0 0 0,20 21 1819 0 0,-18-21-686 0 0,0 2-1 0 0,0-1 1 0 0,6 8-1 0 0,-4-1 238 0 0,6 6-306 0 0,-2 1 0 0 0,0 0-1 0 0,-1 0 1 0 0,12 35 0 0 0,-19-46-987 0 0,0 3 135 0 0,0-1-1 0 0,8 17 1 0 0,-2-9 154 0 0,7 25 1 0 0,-12-31-184 0 0,1 0 0 0 0,0 0 0 0 0,1 0 0 0 0,11 18 1 0 0,-12-23 22 0 0,-2-1 0 0 0,1 1 0 0 0,3 10 0 0 0,-5-13-165 0 0,0 1-1 0 0,1 0 0 0 0,-1-1 0 0 0,6 7 1 0 0,-6-8-155 0 0,3-10 384 0 0,3-15-291 0 0,-1 1 0 0 0,0-1 1 0 0,4-31-1 0 0,-10 44 90 0 0,1-1-1 0 0,0 1 1 0 0,1 0 0 0 0,5-12 0 0 0,1-4 600 0 0,-7 19-533 0 0,1 1-1 0 0,0-1 1 0 0,5-9-1 0 0,-2 6-70 0 0,-2 8-4 0 0,3 1-99 0 0,1 0-1 0 0,-1 1 1 0 0,14 3-1 0 0,-17-3-15 0 0,0 0 0 0 0,-1 1-1 0 0,1-1 1 0 0,-1 1 0 0 0,0-1-1 0 0,1 1 1 0 0,-1 0 0 0 0,0 0-1 0 0,0 0 1 0 0,4 5 0 0 0,1 1 82 0 0,-3-2 25 0 0,-1-2 1 0 0,1 1-1 0 0,10 7 1 0 0,55 44 342 0 0,-39-30-966 0 0,36 22 1 0 0,-38-28-728 0 0,2 2-336 0 0</inkml:trace>
  <inkml:trace contextRef="#ctx0" brushRef="#br0" timeOffset="1">1489 348 17503 0 0,'0'0'1759'0'0,"0"-2"-1614"0"0,-1 0-86 0 0,1 0 0 0 0,0 1-1 0 0,-1-1 1 0 0,1 0 0 0 0,-1 1-1 0 0,1-1 1 0 0,-1 0 0 0 0,0 1-1 0 0,0-1 1 0 0,0 1-1 0 0,0-1 1 0 0,0 1 0 0 0,0-1-1 0 0,0 1 1 0 0,0 0 0 0 0,-3-2-1 0 0,-25-18 3759 0 0,22 16-1167 0 0,4 5-2599 0 0,1 0-1 0 0,-1 1 1 0 0,1-1-1 0 0,-1 1 1 0 0,0 0-1 0 0,1 0 1 0 0,0 0-1 0 0,-1 0 1 0 0,1 0-1 0 0,0 0 0 0 0,-1 1 1 0 0,1-1-1 0 0,-3 4 1 0 0,-1 0-49 0 0,0 1-1 0 0,-9 12 1 0 0,9-11-2 0 0,1 0 0 0 0,0 0 0 0 0,1 1 0 0 0,-1 0 0 0 0,-3 11 0 0 0,6-15 0 0 0,1 0 0 0 0,0 0 0 0 0,0 0 0 0 0,1 0 0 0 0,-1 1 0 0 0,1-1 0 0 0,0 0 0 0 0,0 0 0 0 0,0 1 0 0 0,0-1 0 0 0,1 0 0 0 0,-1 0 0 0 0,3 5 0 0 0,2 5 0 0 0,1 0 0 0 0,12 21 0 0 0,1 2 0 0 0,-17-34 0 0 0,0 1 0 0 0,0-1 0 0 0,0 0 0 0 0,0 0 0 0 0,1 0 0 0 0,-1 0 0 0 0,1 0-1 0 0,0-1 1 0 0,0 1 0 0 0,0-1 0 0 0,0 0 0 0 0,0 1 0 0 0,0-1 0 0 0,1-1 0 0 0,-1 1 0 0 0,1-1 0 0 0,0 1-1 0 0,-1-1 1 0 0,1 0 0 0 0,6 1 0 0 0,-2-1-135 0 0,0 0 0 0 0,0-1 0 0 0,0 0 0 0 0,1 0 0 0 0,-1-1 0 0 0,0 0 0 0 0,0-1 0 0 0,-1 1 0 0 0,9-4 0 0 0,-9 2-124 0 0,2 1-311 0 0,0-1 0 0 0,-1 0-1 0 0,0 0 1 0 0,1-1 0 0 0,-1 0 0 0 0,-1-1-1 0 0,15-10 1 0 0,-5 0-7280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25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68 17503 0 0,'0'-2'78'0'0,"0"1"-1"0"0,0-1 1 0 0,0 0-1 0 0,-1 1 1 0 0,1-1-1 0 0,-1 1 1 0 0,1-1-1 0 0,-1 1 0 0 0,0-1 1 0 0,0 1-1 0 0,1 0 1 0 0,-1-1-1 0 0,-1 0 1 0 0,0 0 6 0 0,1 0 0 0 0,0 0 1 0 0,0 1-1 0 0,0-1 0 0 0,0 0 0 0 0,0 0 1 0 0,-1-4-1 0 0,2 5-80 0 0,0 1 1 0 0,0 0-1 0 0,0-1 0 0 0,0 1 0 0 0,0 0 1 0 0,0-1-1 0 0,0 1 0 0 0,0 0 1 0 0,0-1-1 0 0,0 1 0 0 0,0 0 0 0 0,0-1 1 0 0,0 1-1 0 0,-1 0 0 0 0,1 0 0 0 0,0-1 1 0 0,0 1-1 0 0,0 0 0 0 0,-1 0 1 0 0,1-1-1 0 0,0 1 0 0 0,0 0 0 0 0,-1 0 1 0 0,1-1-1 0 0,0 1 0 0 0,0 0 0 0 0,-1 0 1 0 0,1 0-1 0 0,0 0 0 0 0,-1-1 0 0 0,1 1 1 0 0,-2 0 4 0 0,1-1 0 0 0,0 1 0 0 0,0-1 0 0 0,0 1 1 0 0,0-1-1 0 0,0 0 0 0 0,1 1 0 0 0,-1-1 0 0 0,0 0 0 0 0,0 0 0 0 0,0 1 1 0 0,0-1-1 0 0,1 0 0 0 0,-1 0 0 0 0,0 0 0 0 0,-2-5 4337 0 0,5 8-3802 0 0,20 58 824 0 0,14 64 0 0 0,-18-62-924 0 0,-13-43-444 0 0,30 88 0 0 0,-10-32-141 0 0,4 10-396 0 0,-24-73 338 0 0,1 0 0 0 0,0 0 0 0 0,1-1 0 0 0,14 19 0 0 0,-9-14-1716 0 0,-1-5-105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25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149 215 15952 0 0,'0'0'362'0'0,"-1"-17"1011"0"0,-3 10-1749 0 0,1 3 1026 0 0,1-1-1 0 0,-1 1 1 0 0,0-1-1 0 0,0 1 1 0 0,-1 0-1 0 0,1 0 1 0 0,-1 0-1 0 0,-7-6 1 0 0,7 8-355 0 0,3 2-186 0 0,0-1 1 0 0,0 1 0 0 0,0-1 0 0 0,0 0 0 0 0,0 1-1 0 0,1-1 1 0 0,-1 0 0 0 0,0 0 0 0 0,0 1-1 0 0,0-1 1 0 0,1 0 0 0 0,-1 0 0 0 0,-1-2 0 0 0,2 3-37 0 0,-1-1 1 0 0,1 1 0 0 0,-1 0 0 0 0,1-1-1 0 0,-1 1 1 0 0,0 0 0 0 0,1 0 0 0 0,-1 0-1 0 0,0-1 1 0 0,1 1 0 0 0,-1 0 0 0 0,1 0-1 0 0,-1 0 1 0 0,0 0 0 0 0,1 0 0 0 0,-1 0 0 0 0,-1 1-1 0 0,0-1 117 0 0,0-1-160 0 0,-27 0 640 0 0,27 1-648 0 0,1 0-1 0 0,-1 0 0 0 0,1 1 1 0 0,-1-1-1 0 0,1 1 1 0 0,-1-1-1 0 0,1 1 0 0 0,0-1 1 0 0,-1 1-1 0 0,1 0 0 0 0,0 0 1 0 0,-1 0-1 0 0,1 0 1 0 0,0 0-1 0 0,0 0 0 0 0,0 0 1 0 0,-1 2-1 0 0,-1 1-21 0 0,0 0 0 0 0,1 0 0 0 0,0 1 0 0 0,0-1 0 0 0,0 1 0 0 0,1-1 0 0 0,-1 1 0 0 0,1 0 0 0 0,0 0 0 0 0,1 0 0 0 0,-1-1 0 0 0,1 1 0 0 0,0 7 0 0 0,1 6 0 0 0,1-1 0 0 0,6 23 0 0 0,-7-32 0 0 0,4 7-35 0 0,0-1 1 0 0,0 0-1 0 0,1 0 0 0 0,1 0 1 0 0,11 17-1 0 0,-16-29-62 0 0,-2-1-16 0 0,0-1 103 0 0,1 1 0 0 0,-1-1-1 0 0,0 1 1 0 0,1 0 0 0 0,-1-1 0 0 0,1 1-1 0 0,-1-1 1 0 0,1 1 0 0 0,-1-1 0 0 0,1 1 0 0 0,-1-1-1 0 0,1 1 1 0 0,0-1 0 0 0,-1 0 0 0 0,1 1-1 0 0,0-1 1 0 0,-1 0 0 0 0,1 1 0 0 0,0-1 0 0 0,0 0-1 0 0,13 4-93 0 0,-13-4 93 0 0,-1 0-6 0 0,0 0 0 0 0,1 0 0 0 0,-1 0 0 0 0,0 0 0 0 0,1 0-1 0 0,-1 0 1 0 0,0 0 0 0 0,1 0 0 0 0,-1-1 0 0 0,0 1 0 0 0,1 0 0 0 0,-1 0 0 0 0,0 0 0 0 0,1-1-1 0 0,-1 1 1 0 0,0 0 0 0 0,1 0 0 0 0,-1-1 0 0 0,0 1 0 0 0,0 0 0 0 0,0 0 0 0 0,1-1 0 0 0,-1 1-1 0 0,0 0 1 0 0,0-1 0 0 0,1 0 0 0 0,0 0-70 0 0,4-5 27 0 0,0 0 0 0 0,-1 0 1 0 0,1-1-1 0 0,-1 1 0 0 0,-1-1 0 0 0,1 0 1 0 0,-1 0-1 0 0,0-1 0 0 0,2-7 0 0 0,5-10 35 0 0,-7 16 25 0 0,-1 0 0 0 0,0 0 0 0 0,0 0 0 0 0,1-9 0 0 0,3-16 0 0 0,-4 20 40 0 0,0 1-1 0 0,-1 0 1 0 0,0-1-1 0 0,-2-16 1 0 0,1 4 1545 0 0,12 37-1432 0 0,-4-1-153 0 0,-1 0 0 0 0,0 0 0 0 0,9 17 0 0 0,-11-16 0 0 0,1-1 0 0 0,1 1 0 0 0,12 14 0 0 0,4 6 6 0 0,-20-26-142 0 0,0 0-1 0 0,0-1 1 0 0,0 1 0 0 0,1-1-1 0 0,-1 0 1 0 0,1 0 0 0 0,0 0-1 0 0,5 3 1 0 0,-6-5-100 0 0,0-1 0 0 0,0 1 1 0 0,-1 0-1 0 0,1 0 0 0 0,0 0 1 0 0,-1 1-1 0 0,0-1 0 0 0,0 1 1 0 0,1-1-1 0 0,-1 1 0 0 0,-1 0 1 0 0,4 5-1 0 0,-5-8 204 0 0,0 0-1 0 0,0 0 1 0 0,0 0 0 0 0,0 0-1 0 0,0 0 1 0 0,0 1 0 0 0,0-1-1 0 0,0 0 1 0 0,0 0 0 0 0,0 0 0 0 0,0 0-1 0 0,0 0 1 0 0,1 0 0 0 0,-1 0-1 0 0,0 0 1 0 0,0 0 0 0 0,0 0-1 0 0,0 0 1 0 0,0 0 0 0 0,0 0-1 0 0,0 0 1 0 0,0 1 0 0 0,0-1-1 0 0,0 0 1 0 0,0 0 0 0 0,0 0-1 0 0,1 0 1 0 0,-1 0 0 0 0,0 0 0 0 0,0 0-1 0 0,0 0 1 0 0,0 0 0 0 0,0 0-1 0 0,0 0 1 0 0,0 0 0 0 0,0 0-1 0 0,0 0 1 0 0,0 0 0 0 0,1 0-1 0 0,-1 0 1 0 0,0 0 0 0 0,0-1-1 0 0,0 1 1 0 0,0 0 0 0 0,0 0 0 0 0,0 0-1 0 0,0 0 1 0 0,0 0 0 0 0,0 0-1 0 0,0 0 1 0 0,0 0 0 0 0,0 0-1 0 0,1 0 1 0 0,-1 0 0 0 0,10-4-1289 0 0,-1 1 571 0 0,1 0-1 0 0,-1-1 1 0 0,0 0-1 0 0,0-1 1 0 0,-1 0-1 0 0,0 0 1 0 0,1 0 0 0 0,-2-1-1 0 0,9-8 1 0 0,-7 5 270 0 0,-4 4 137 0 0,-1 1 1 0 0,0-1 0 0 0,0 0-1 0 0,4-7 1 0 0,-5 7 383 0 0,-1 0 0 0 0,1 0 1 0 0,-1 0-1 0 0,-1-1 0 0 0,1 1 1 0 0,1-9-1 0 0,-2 7 70 0 0,5-12 510 0 0,-5 16-326 0 0,0 0 0 0 0,0-1 0 0 0,0 1 0 0 0,0 0 0 0 0,-1 0 0 0 0,1-1 0 0 0,-1 1 0 0 0,0 0 0 0 0,0 0 0 0 0,0-1 0 0 0,-1-4 0 0 0,0 2 500 0 0,0 0-1 0 0,-1 0 1 0 0,0 0 0 0 0,0 0 0 0 0,0 0 0 0 0,-1 1 0 0 0,-6-11-1 0 0,3 5 450 0 0,4 7-955 0 0,0 1 0 0 0,-1-1 0 0 0,1 1 0 0 0,0 0 0 0 0,-5-5 0 0 0,3 5-141 0 0,1-1 0 0 0,-1 1 0 0 0,0 0 0 0 0,0 0 0 0 0,-1 0 0 0 0,1 0 0 0 0,-1 1 0 0 0,1 0 0 0 0,-1 0 0 0 0,0 0 0 0 0,0 0 0 0 0,0 1 0 0 0,0 0 0 0 0,0 0 0 0 0,0 0 1 0 0,0 0-1 0 0,0 1 0 0 0,0 0 0 0 0,0 0 0 0 0,-9 2 0 0 0,3 2-74 0 0,3 6-59 0 0,8-5-15 0 0,0 0 0 0 0,0 0 0 0 0,0 0 0 0 0,1 1 0 0 0,1 4 0 0 0,-1-7 0 0 0,0 0 0 0 0,1 1 0 0 0,-1-1 0 0 0,1 0 0 0 0,0 0 0 0 0,0 0 0 0 0,0-1 0 0 0,3 4 0 0 0,-3-3 0 0 0,0-1 0 0 0,0 1 0 0 0,0-1 0 0 0,-1 1 0 0 0,1 0 0 0 0,-1-1 0 0 0,1 1 0 0 0,-1 0 0 0 0,0 0 0 0 0,1 4 0 0 0,-1-5 0 0 0,-1 0 0 0 0,1 0 0 0 0,0 0 0 0 0,0 0 0 0 0,0 0 0 0 0,0 0 0 0 0,0 0 0 0 0,1-1 0 0 0,-1 1 0 0 0,3 2 0 0 0,8 12 0 0 0,-11-13 0 0 0,0 0 0 0 0,0 0 0 0 0,1 0 0 0 0,0-1 0 0 0,-1 1 0 0 0,4 2 0 0 0,-5-4 0 0 0,7 8 0 0 0,3-1-16 0 0,8 12-64 0 0,-18-20 81 0 0,1 0-1 0 0,-1 1 1 0 0,0-1-1 0 0,1 0 1 0 0,-1 1 0 0 0,1-1-1 0 0,-1 1 1 0 0,0-1-1 0 0,0 0 1 0 0,1 1-1 0 0,-1-1 1 0 0,0 1 0 0 0,0-1-1 0 0,1 1 1 0 0,-1-1-1 0 0,0 1 1 0 0,0-1-1 0 0,0 1 1 0 0,0-1 0 0 0,0 1-1 0 0,0 3 4 0 0,-1 0 0 0 0,0 0 0 0 0,0 0 0 0 0,0-1 0 0 0,-1 1 0 0 0,1 0 0 0 0,-1-1 0 0 0,0 1 0 0 0,0-1 0 0 0,0 0 0 0 0,0 0 0 0 0,-1 1 0 0 0,1-2 0 0 0,-5 5 0 0 0,-26 9-4 0 0,31-14 0 0 0,0-1 0 0 0,0 1 0 0 0,-1-1 0 0 0,1 0 0 0 0,-1 0 0 0 0,1 0 0 0 0,-1 0 0 0 0,1 0 0 0 0,-6 0 0 0 0,-1 3 0 0 0,7-2-1 0 0,-15 6-61 0 0,15-8-268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26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11 16671 0 0,'0'0'5312'0'0,"-1"0"-4124"0"0,-15-5 439 0 0,15 4-1511 0 0,0 1 1 0 0,-1-1 0 0 0,1 0-1 0 0,-1 1 1 0 0,1-1 0 0 0,-1 1-1 0 0,1 0 1 0 0,-1-1 0 0 0,1 1-1 0 0,-1 0 1 0 0,1 0 0 0 0,-1 0 0 0 0,-1 0-1 0 0,-33 14 654 0 0,35-14-775 0 0,-1 1 1 0 0,1-1 0 0 0,0 1 0 0 0,-1-1-1 0 0,1 1 1 0 0,0 0 0 0 0,0 0 0 0 0,-1 0 0 0 0,1 0-1 0 0,0 0 1 0 0,0 0 0 0 0,0 0 0 0 0,0 0-1 0 0,0 0 1 0 0,0 0 0 0 0,0 1 0 0 0,1-1 0 0 0,-1 0-1 0 0,0 1 1 0 0,1-1 0 0 0,-1 0 0 0 0,1 1-1 0 0,-1-1 1 0 0,1 1 0 0 0,-1 1 0 0 0,0 5 88 0 0,0 0 1 0 0,0-1-1 0 0,1 12 1 0 0,0-19-67 0 0,0 3 82 0 0,15 15-937 0 0,5 6 622 0 0,20 22 215 0 0,41 28-461 0 0,-79-72 574 0 0,-1 1 0 0 0,0-1 0 0 0,1 1 0 0 0,-1 0 0 0 0,0 0 0 0 0,0-1 0 0 0,-1 1-1 0 0,1 0 1 0 0,0 0 0 0 0,-1 0 0 0 0,0 0 0 0 0,0 0 0 0 0,0 5 0 0 0,-2 0-113 0 0,2-5 0 0 0,-1 1 0 0 0,1-1 0 0 0,-1 1 0 0 0,0-1 0 0 0,0 0 0 0 0,-1 0 0 0 0,1 1 0 0 0,-1-1 0 0 0,1 0 0 0 0,-1 0 0 0 0,0 0 0 0 0,0-1 0 0 0,0 1 0 0 0,-1 0 0 0 0,1-1 0 0 0,-1 1 0 0 0,-3 1 0 0 0,-4 5 0 0 0,9-8 0 0 0,-1 0 0 0 0,1 0 0 0 0,-1 1 0 0 0,1-1 0 0 0,-1 0 0 0 0,1 0 0 0 0,-1-1 0 0 0,0 1 0 0 0,1 0 0 0 0,-1 0 0 0 0,0-1 0 0 0,0 1 0 0 0,-2 0 0 0 0,-4 0-601 0 0,0 0 1 0 0,0-1-1 0 0,-9 0 0 0 0,14-1 32 0 0,-1 1-1 0 0,1-1 1 0 0,0 1-1 0 0,-1-1 1 0 0,1 0 0 0 0,0 0-1 0 0,0-1 1 0 0,0 1 0 0 0,0-1-1 0 0,-4-2 1 0 0,-7-7-7588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26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15608 0 0,'0'0'1409'0'0,"-1"3"-1159"0"0,-1 2 138 0 0,1 1 0 0 0,-1 0 0 0 0,1 0 0 0 0,0 0 0 0 0,0 0 0 0 0,1 0 0 0 0,-1 0 0 0 0,2 0 0 0 0,0 9 0 0 0,3 10 1057 0 0,6 24 0 0 0,-5-27-1409 0 0,25 78 163 0 0,-18-60-111 0 0,11 51-1 0 0,-6-19-106 0 0,-10-46-14 0 0,4 33 0 0 0,-2-27 27 0 0,-7-27-288 0 0,0 0 0 0 0,0 1 0 0 0,-1-1 0 0 0,0 1-1 0 0,1 8 1 0 0,-14-21-606 0 0,10 4 882 0 0,0 0-1 0 0,0 0 0 0 0,1 0 0 0 0,0-1 0 0 0,-1 1 0 0 0,1 0 1 0 0,-1-6-1 0 0,-4-10 21 0 0,-2 3-2 0 0,1 1 0 0 0,1-1 0 0 0,-7-30 0 0 0,5 7 80 0 0,-6-39 257 0 0,13 67-247 0 0,1 0 1 0 0,0 0 0 0 0,0 1-1 0 0,1-1 1 0 0,3-15-1 0 0,0 8 44 0 0,-4 14-99 0 0,1 1-1 0 0,-1-1 1 0 0,1 0-1 0 0,0 1 1 0 0,0-1 0 0 0,1 1-1 0 0,-1-1 1 0 0,1 1 0 0 0,3-5-1 0 0,-2 3 1 0 0,6-8 220 0 0,20-21 0 0 0,-25 30-190 0 0,1 1 0 0 0,-1-1 0 0 0,0 1 0 0 0,1 0 0 0 0,0 0 0 0 0,-1 1 0 0 0,1-1 0 0 0,0 1 0 0 0,6-2 0 0 0,-2 1 127 0 0,0 1 1 0 0,1 0 0 0 0,-1 1-1 0 0,16-1 1 0 0,-22 2 89 0 0,-2 1-147 0 0,7 7-7 0 0,-7-7-7 0 0,7 11 115 0 0,-7-10-222 0 0,0-1-2 0 0,0 1 0 0 0,0-1 0 0 0,0 0 0 0 0,0 1 0 0 0,0-1 0 0 0,0 1 0 0 0,0-1 0 0 0,-1 1 0 0 0,1 0-1 0 0,-1-1 1 0 0,1 1 0 0 0,-1 0 0 0 0,1-1 0 0 0,-1 1 0 0 0,0 0 0 0 0,0-1 0 0 0,0 1 0 0 0,0 0 0 0 0,0 0-1 0 0,0-1 1 0 0,-1 4 0 0 0,-3 10 80 0 0,4-12-79 0 0,-1 0-1 0 0,1 0 1 0 0,-1 0 0 0 0,0 0 0 0 0,0 0 0 0 0,-3 5 0 0 0,2-5-19 0 0,0 0 1 0 0,0 0 0 0 0,0-1 0 0 0,0 1 0 0 0,0-1 0 0 0,-1 1-1 0 0,1-1 1 0 0,-1 0 0 0 0,0 0 0 0 0,1 0 0 0 0,-1 0 0 0 0,0-1-1 0 0,-5 3 1 0 0,5-2-8 0 0,0-1-26 0 0,0 0 0 0 0,0-1 0 0 0,0 1 0 0 0,0-1 0 0 0,0 1 0 0 0,-1-1 0 0 0,1 0 0 0 0,0 0 0 0 0,0 0-1 0 0,0 0 1 0 0,-3-1 0 0 0,-23 0-477 0 0,14 5 224 0 0,14-3 222 0 0,-1 0 1 0 0,0-1-1 0 0,0 1 0 0 0,0 0 1 0 0,0-1-1 0 0,0 0 1 0 0,0 1-1 0 0,0-1 0 0 0,0 0 1 0 0,0 0-1 0 0,0 0 1 0 0,0 0-1 0 0,0 0 1 0 0,-3-1-1 0 0,-5-6-457 0 0,9 6 502 0 0,1 1 0 0 0,0 0 0 0 0,0 0-1 0 0,-1 0 1 0 0,1 0 0 0 0,0 0 0 0 0,0-1 0 0 0,-1 1-1 0 0,1 0 1 0 0,0 0 0 0 0,-1 0 0 0 0,1 0-1 0 0,0 0 1 0 0,0 0 0 0 0,-1 0 0 0 0,1 0 0 0 0,0 0-1 0 0,-1 0 1 0 0,1 0 0 0 0,0 0 0 0 0,0 0 0 0 0,-1 0-1 0 0,1 0 1 0 0,0 1 0 0 0,0-1 0 0 0,-1 0-1 0 0,1 0 1 0 0,0 0 0 0 0,0 0 0 0 0,-1 0 0 0 0,1 1-1 0 0,0-1 1 0 0,-1 0 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27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18 18743 0 0,'0'0'3043'0'0,"-2"-1"-1943"0"0,-7-2-88 0 0,7 2-753 0 0,-1-1 1 0 0,0 1-1 0 0,0 0 0 0 0,0 1 1 0 0,0-1-1 0 0,-5 0 1 0 0,2 1-103 0 0,-1 0 0 0 0,1 1 0 0 0,-1 0-1 0 0,1 0 1 0 0,0 1 0 0 0,0 0 0 0 0,-1 0 0 0 0,-5 3 0 0 0,-1 1 1 0 0,1 2-1 0 0,-18 11 1 0 0,18-11-158 0 0,9-6 0 0 0,0 0 0 0 0,-1 0 0 0 0,1 0 0 0 0,0 1 0 0 0,0-1 0 0 0,1 1 0 0 0,-4 3 0 0 0,-1 6 0 0 0,-5 8-1 0 0,11-14-6 0 0,3-2-6 0 0,-2 1-53 0 0,1 0 1 0 0,0-1-1 0 0,0 1 1 0 0,0-1 0 0 0,1 1-1 0 0,-1-1 1 0 0,4 6-1 0 0,-1 0-138 0 0,-4-10 176 0 0,1 1 0 0 0,-1 0 0 0 0,0-1 0 0 0,1 1 0 0 0,-1-1 0 0 0,1 1 0 0 0,-1 0 0 0 0,1-1 0 0 0,-1 1 1 0 0,1-1-1 0 0,-1 0 0 0 0,1 1 0 0 0,0-1 0 0 0,-1 1 0 0 0,1-1 0 0 0,1 1 0 0 0,1 1-69 0 0,1 0 25 0 0,0 0 0 0 0,-1 0 0 0 0,1-1 0 0 0,0 1 0 0 0,0-1 0 0 0,0 1 0 0 0,0-1 0 0 0,6 0 0 0 0,-6 0 113 0 0,0 0-41 0 0,1-1 0 0 0,-1 0 1 0 0,0 0-1 0 0,0-1 0 0 0,0 1 0 0 0,1-1 0 0 0,-1 0 0 0 0,0 0 0 0 0,0 0 0 0 0,0 0 0 0 0,0-1 0 0 0,-1 0 0 0 0,1 0 1 0 0,5-3-1 0 0,8-4 10 0 0,-12 6 33 0 0,-1 1-1 0 0,0-2 0 0 0,0 1 1 0 0,0 0-1 0 0,-1-1 1 0 0,1 0-1 0 0,-1 0 0 0 0,0 0 1 0 0,3-5-1 0 0,13-14-32 0 0,-9 11 80 0 0,-1 1 0 0 0,0-1 0 0 0,-1-1 0 0 0,14-26 0 0 0,-21 38-67 0 0,-1-1 0 0 0,1 0 0 0 0,0 1 0 0 0,0-1 1 0 0,0 0-1 0 0,0 1 0 0 0,0-1 0 0 0,1 1 0 0 0,-1 0 0 0 0,0-1 0 0 0,1 1 0 0 0,-1 0 0 0 0,1 0 0 0 0,-1 0 0 0 0,1 0 0 0 0,-1 0 0 0 0,1 0 0 0 0,0 0 0 0 0,-1 1 1 0 0,1-1-1 0 0,0 0 0 0 0,0 1 0 0 0,0 0 0 0 0,0-1 0 0 0,-1 1 0 0 0,1 0 0 0 0,0 0 0 0 0,0 0 0 0 0,4 1 0 0 0,6 3-13 0 0,-8-3-12 0 0,0 0 1 0 0,0 1-1 0 0,0-1 0 0 0,-1 1 0 0 0,1 0 0 0 0,0 0 0 0 0,3 3 0 0 0,3 4-135 0 0,-1 0 1 0 0,10 12-1 0 0,-12-12-1282 0 0,0-1-1 0 0,1 0 1 0 0,15 12-1 0 0,-6-9-6442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28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205 743 8288 0 0,'0'0'638'0'0,"-1"-2"-414"0"0,0 1 14 0 0,-1-1 0 0 0,1 1 0 0 0,0 0-1 0 0,-1-1 1 0 0,1 1 0 0 0,0 0-1 0 0,-1 0 1 0 0,-2-1 0 0 0,2 1 349 0 0,0 0 0 0 0,0-1 0 0 0,0 1 1 0 0,1 0-1 0 0,-1-1 0 0 0,0 1 0 0 0,1-1 1 0 0,-1 0-1 0 0,-1-1 0 0 0,2 1-181 0 0,0 0 0 0 0,-1 1 0 0 0,1-1 0 0 0,-1 0 0 0 0,1 1 0 0 0,-1-1 0 0 0,0 1-1 0 0,1 0 1 0 0,-1 0 0 0 0,0-1 0 0 0,0 1 0 0 0,0 0 0 0 0,-3 0 0 0 0,3 0-230 0 0,-1 0 1 0 0,1 0-1 0 0,-1 1 1 0 0,1-1 0 0 0,-1 1-1 0 0,0 0 1 0 0,1-1-1 0 0,-1 1 1 0 0,1 1-1 0 0,-1-1 1 0 0,0 0-1 0 0,1 1 1 0 0,-1-1-1 0 0,1 1 1 0 0,-1 0 0 0 0,1-1-1 0 0,-1 1 1 0 0,-2 2-1 0 0,3-1-127 0 0,0 0-1 0 0,0 0 0 0 0,0 0 1 0 0,0 1-1 0 0,0-1 0 0 0,0 1 1 0 0,0-1-1 0 0,1 1 0 0 0,0 0 1 0 0,-3 5-1 0 0,1 1 66 0 0,0 0-1 0 0,-3 13 0 0 0,6-17-118 0 0,0 1 0 0 0,0-1-1 0 0,0 0 1 0 0,1 0 0 0 0,0 0 0 0 0,0 0 0 0 0,0 0-1 0 0,3 6 1 0 0,1 10-28 0 0,-3-16 18 0 0,-1-1-1 0 0,1 0 1 0 0,0 0-1 0 0,0 0 1 0 0,1 0-1 0 0,-1 0 1 0 0,1 0-1 0 0,0-1 1 0 0,4 5-1 0 0,0 1-65 0 0,-6-8 71 0 0,0 0 0 0 0,0 0 1 0 0,0 1-1 0 0,0-1 0 0 0,0 0 0 0 0,1-1 0 0 0,-1 1 0 0 0,0 0 0 0 0,0 0 0 0 0,1 0 0 0 0,-1-1 1 0 0,0 1-1 0 0,1-1 0 0 0,-1 1 0 0 0,0-1 0 0 0,1 1 0 0 0,-1-1 0 0 0,1 0 0 0 0,2 0 0 0 0,0 0-20 0 0,0 0-1 0 0,0-1 0 0 0,0 0 0 0 0,0 0 0 0 0,6-3 0 0 0,13-2-150 0 0,-19 5 125 0 0,0 0 0 0 0,0-1 0 0 0,0 1-1 0 0,0-1 1 0 0,-1 1 0 0 0,1-1 0 0 0,0 0 0 0 0,-1-1-1 0 0,1 1 1 0 0,-1-1 0 0 0,0 1 0 0 0,0-1 0 0 0,0 0-1 0 0,0 0 1 0 0,0 0 0 0 0,0-1 0 0 0,-1 1 0 0 0,3-5 0 0 0,2-5-150 0 0,0-1 1 0 0,-1 0 0 0 0,7-22 0 0 0,-7 13-261 0 0,-1-1-1 0 0,-1 0 1 0 0,2-39-1 0 0,-4 31-39 0 0,0 14-41 0 0,-2 1 0 0 0,0-1-1 0 0,-1 1 1 0 0,-1 0-1 0 0,-1-1 1 0 0,0 1 0 0 0,-1 0-1 0 0,-1 1 1 0 0,0-1 0 0 0,-2 1-1 0 0,0 0 1 0 0,-10-18 0 0 0,-14-22-364 0 0,-14-23 286 0 0,18 34 1110 0 0,16 24 108 0 0,-2 1 1 0 0,-17-22-1 0 0,-64-59 7645 0 0,91 108-6885 0 0,3-6-1313 0 0,-1 0-1 0 0,1 0 1 0 0,0-1 0 0 0,-1 1 0 0 0,1 0 0 0 0,0 0 0 0 0,0-1 0 0 0,0 1 0 0 0,-1 0 0 0 0,1 0 0 0 0,0 0-1 0 0,0-1 1 0 0,0 1 0 0 0,0 0 0 0 0,0 0 0 0 0,0 0 0 0 0,1 1 0 0 0,9 32 620 0 0,1 0 0 0 0,25 53-1 0 0,-6-14-337 0 0,29 60-23 0 0,-7-18-122 0 0,-30-61-105 0 0,33 57 0 0 0,-21-55-98 0 0,32 58-1234 0 0,-62-106 814 0 0,0 0 1 0 0,10 12 0 0 0,15 7-949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35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65 197 12440 0 0,'-9'-15'297'0'0,"-23"-47"750"0"0,20 42-1004 0 0,11 19 264 0 0,0-1 1 0 0,-1 1 0 0 0,1-1 0 0 0,0 0-1 0 0,0 0 1 0 0,0 1 0 0 0,1-1 0 0 0,-1 0-1 0 0,0 0 1 0 0,1 0 0 0 0,-1 0 0 0 0,0-3-1 0 0,6-1 3349 0 0,-3 4-3121 0 0,3-6 10 0 0,-5 7-553 0 0,1-1 0 0 0,0 1-1 0 0,0 0 1 0 0,0-1 0 0 0,0 1-1 0 0,0 0 1 0 0,0 0-1 0 0,0 0 1 0 0,0 0 0 0 0,1 0-1 0 0,-1 0 1 0 0,0 0 0 0 0,0 0-1 0 0,3-1 1 0 0,13-6-569 0 0,31-11 0 0 0,-40 16-886 0 0,0 1 1 0 0,0 1 0 0 0,14-2-1 0 0,12 0-5179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2:35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65 197 12440 0 0,'-9'-15'297'0'0,"-23"-47"750"0"0,20 42-1004 0 0,11 19 264 0 0,0-1 1 0 0,-1 1 0 0 0,1-1 0 0 0,0 0-1 0 0,0 0 1 0 0,0 1 0 0 0,1-1 0 0 0,-1 0-1 0 0,0 0 1 0 0,1 0 0 0 0,-1 0 0 0 0,0-3-1 0 0,6-1 3349 0 0,-3 4-3121 0 0,3-6 10 0 0,-5 7-553 0 0,1-1 0 0 0,0 1-1 0 0,0 0 1 0 0,0-1 0 0 0,0 1-1 0 0,0 0 1 0 0,0 0-1 0 0,0 0 1 0 0,0 0 0 0 0,1 0-1 0 0,-1 0 1 0 0,0 0 0 0 0,0 0-1 0 0,3-1 1 0 0,13-6-569 0 0,31-11 0 0 0,-40 16-886 0 0,0 1 1 0 0,0 1 0 0 0,14-2-1 0 0,12 0-5179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23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244 212 6448 0 0,'-8'-1'7250'0'0,"7"0"-7124"0"0,-1-1 327 0 0,1 0 0 0 0,-1 1 0 0 0,0-2 0 0 0,0 1 1 0 0,1 0-1 0 0,0 0 0 0 0,-1 0 0 0 0,1-1 0 0 0,0 1 1 0 0,-2-5-1 0 0,-12-35 3197 0 0,-2-7-1139 0 0,16 45-2432 0 0,0 0 1 0 0,0 0 0 0 0,-1 0-1 0 0,1 0 1 0 0,-1 0-1 0 0,0 1 1 0 0,0-1-1 0 0,0 1 1 0 0,-1-1 0 0 0,1 1-1 0 0,-5-5 1 0 0,-2 0-58 0 0,0 0 0 0 0,-14-10 0 0 0,21 17-23 0 0,1 0 0 0 0,-1 0 0 0 0,0 0 0 0 0,0 0 0 0 0,1 1-1 0 0,-1-1 1 0 0,0 0 0 0 0,0 1 0 0 0,0 0 0 0 0,0-1 0 0 0,0 1 0 0 0,0 0-1 0 0,0 0 1 0 0,1 0 0 0 0,-1 0 0 0 0,0 1 0 0 0,0-1 0 0 0,0 0 0 0 0,0 1 0 0 0,0-1-1 0 0,0 1 1 0 0,1 0 0 0 0,-1 0 0 0 0,0 0 0 0 0,-2 1 0 0 0,2 0-18 0 0,-1 0 0 0 0,0 0 0 0 0,0 0 0 0 0,1 0 1 0 0,-1 0-1 0 0,1 1 0 0 0,0-1 0 0 0,0 1 0 0 0,0 0 0 0 0,0-1 1 0 0,0 1-1 0 0,1 0 0 0 0,-1 0 0 0 0,-1 4 0 0 0,-23 105-333 0 0,24-98 322 0 0,0-1 1 0 0,0 1-1 0 0,1 0 0 0 0,1 0 0 0 0,1 17 0 0 0,0 4-17 0 0,9 174-121 0 0,-5-154 122 0 0,2 19 38 0 0,9 39-5 0 0,-14-92-156 0 0,0 0 0 0 0,2-1 0 0 0,12 40 0 0 0,-9-46-116 0 0,-6-11-73 0 0,0-1 0 0 0,1 1 0 0 0,-1 0 0 0 0,0-1 0 0 0,0 1 0 0 0,-1 0 0 0 0,2 5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10:55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82 205 3680 0 0,'-9'53'167'0'0,"9"-53"-165"0"0,0 0-1 0 0,0 0 1 0 0,0 0 0 0 0,0 0 0 0 0,0 0 0 0 0,0 0 0 0 0,0 1 0 0 0,0-1 0 0 0,0 0 0 0 0,0 0 0 0 0,0 0 0 0 0,0 0 0 0 0,0 0 0 0 0,0 0 0 0 0,0 1 0 0 0,0-1 0 0 0,0 0 0 0 0,0 0 0 0 0,0 0 0 0 0,0 0 0 0 0,0 0 0 0 0,0 0 0 0 0,0 0 0 0 0,0 1 0 0 0,0-1-1 0 0,0 0 1 0 0,-1 0 0 0 0,1 0 0 0 0,0 0 0 0 0,0 0 0 0 0,0 0 0 0 0,0 0 0 0 0,0 0 0 0 0,0 0 0 0 0,0 0 0 0 0,0 0 0 0 0,-1 0 0 0 0,1 1 0 0 0,0-1 0 0 0,0 0 0 0 0,0 0 0 0 0,0 0 0 0 0,0 0 0 0 0,0 0 0 0 0,-1 0 0 0 0,1 0 0 0 0,0 0 0 0 0,0 0 0 0 0,0 0-1 0 0,0 0 1 0 0,0 0 0 0 0,0 0 0 0 0,-1 0 0 0 0,1-1 0 0 0,0 1 0 0 0,0 0 0 0 0,0 0 0 0 0,0 0 0 0 0,0 0 0 0 0,-6-7 64 0 0,4 4-56 0 0,-9-3 450 0 0,9 5-180 0 0,0 0 1 0 0,1 0-1 0 0,-1 0 1 0 0,0 0-1 0 0,0 0 1 0 0,0 0-1 0 0,-2-3 1 0 0,3 3 228 0 0,0 0-1 0 0,0 0 1 0 0,0 0 0 0 0,1-1 0 0 0,-1 1 0 0 0,0 0-1 0 0,0-1 1 0 0,1 1 0 0 0,-1 0 0 0 0,1-1 0 0 0,-1 1-1 0 0,1-1 1 0 0,-1 1 0 0 0,1 0 0 0 0,0-1 0 0 0,0 1-1 0 0,0-3 1 0 0,0 4-469 0 0,0 0 0 0 0,0 0 0 0 0,0-1-1 0 0,0 1 1 0 0,0 0 0 0 0,0 0 0 0 0,0 0 0 0 0,0 0 0 0 0,0 0-1 0 0,0-1 1 0 0,0 1 0 0 0,0 0 0 0 0,0 0 0 0 0,0 0-1 0 0,0 0 1 0 0,0 0 0 0 0,-1-1 0 0 0,1 1 0 0 0,0 0 0 0 0,0 0-1 0 0,0 0 1 0 0,0 0 0 0 0,0 0 0 0 0,0 0 0 0 0,0 0-1 0 0,0-1 1 0 0,0 1 0 0 0,-1 0 0 0 0,1 0 0 0 0,0 0 0 0 0,0 0-1 0 0,0 0 1 0 0,0 0 0 0 0,0 0 0 0 0,-1 0 0 0 0,1 0-1 0 0,0 0 1 0 0,0 0 0 0 0,0 0 0 0 0,0 0 0 0 0,0 0 0 0 0,-1 0-1 0 0,1 0 1 0 0,-3-2 479 0 0,-5-1-158 0 0,1 2 3494 0 0,12-3-3278 0 0,57-28 743 0 0,-52 29-967 0 0,14-2-92 0 0,57-8 245 0 0,0 0-157 0 0,39 0-198 0 0,-93 9-144 0 0,30-9-1 0 0,-21 5-23 0 0,-20 4-123 0 0,0 0 0 0 0,0-2 0 0 0,0 0 0 0 0,21-10 0 0 0,-7-1-2511 0 0,1-3-3464 0 0,-9 4-977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23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8752 0 0,'1'1'6522'0'0,"4"1"-5932"0"0,-1 0 0 0 0,1 0 0 0 0,0 0 0 0 0,0 0 0 0 0,0-1 0 0 0,0 0 0 0 0,0 0 0 0 0,6 1 0 0 0,44-2 1576 0 0,-27-1-1281 0 0,36-5-257 0 0,-52 7-680 0 0,-5-1-171 0 0,-1 0 1 0 0,0 0 0 0 0,0 0-1 0 0,0-1 1 0 0,0 0-1 0 0,7-2 1 0 0,-2-2-1553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24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0 7368 0 0,'0'1'4830'0'0,"-5"8"-1947"0"0,2-5-1905 0 0,0-1 1 0 0,0 0-1 0 0,0 1 1 0 0,-3 7-1 0 0,2-3-406 0 0,1 0-1 0 0,0 0 0 0 0,-2 10 1 0 0,2-11-333 0 0,-39 142 982 0 0,35-123-1100 0 0,2-1 0 0 0,0 1-1 0 0,-1 40 1 0 0,8 80-184 0 0,0-124-15 0 0,1 1 0 0 0,0-1-1 0 0,2 0 1 0 0,0 0 0 0 0,2 0 0 0 0,17 40-1 0 0,-20-55-195 0 0,0 0-1 0 0,0-1 0 0 0,1 1 0 0 0,10 10 1 0 0,-11-13-518 0 0,0-1 1 0 0,0 1 0 0 0,1-1-1 0 0,8 5 1 0 0,7 2-6030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24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61 13560 0 0,'0'0'1230'0'0,"-1"2"-835"0"0,-6 7 813 0 0,6-8-1035 0 0,1 0-1 0 0,-1 0 0 0 0,0 0 0 0 0,0 0 1 0 0,0 0-1 0 0,1 0 0 0 0,-1 1 0 0 0,1-1 1 0 0,-1 0-1 0 0,1 0 0 0 0,-1 0 0 0 0,1 3 1 0 0,-4 11 1156 0 0,2-11-1128 0 0,1 0-1 0 0,0-1 0 0 0,1 1 0 0 0,-1 0 0 0 0,0 5 0 0 0,0 23 694 0 0,0-25-768 0 0,1 1 0 0 0,-1 0 0 0 0,1 0 0 0 0,1 0 0 0 0,0 0 0 0 0,0 0 0 0 0,0 0 0 0 0,1-1 0 0 0,0 1 0 0 0,4 10 0 0 0,1-5-126 0 0,10 20 88 0 0,-16-31-66 0 0,1-1 0 0 0,-1 1 0 0 0,0 0 0 0 0,1-1 0 0 0,-1 1 0 0 0,1-1 1 0 0,0 1-1 0 0,0-1 0 0 0,-1 0 0 0 0,1 0 0 0 0,0 0 0 0 0,0 0 0 0 0,4 2 1 0 0,10 2 201 0 0,-13-4-242 0 0,0 0 0 0 0,-1 0 0 0 0,1 0 0 0 0,-1 0 0 0 0,1 0 0 0 0,0-1 0 0 0,0 1 0 0 0,-1-1-1 0 0,1 0 1 0 0,0 0 0 0 0,0 0 0 0 0,-1 0 0 0 0,1-1 0 0 0,0 1 0 0 0,0-1 0 0 0,2 0 0 0 0,2-2 85 0 0,-1 0-1 0 0,1 0 1 0 0,-1-1-1 0 0,0 0 1 0 0,0 0-1 0 0,-1 0 1 0 0,11-10 0 0 0,-12 10-3 0 0,0 0 0 0 0,-1 0 1 0 0,0 0-1 0 0,1-1 0 0 0,-1 0 0 0 0,-1 1 1 0 0,1-1-1 0 0,-1 0 0 0 0,0 0 1 0 0,3-10-1 0 0,-3 9-38 0 0,1-8 125 0 0,0 0 1 0 0,-1 0-1 0 0,0 0 0 0 0,-1 0 1 0 0,-1 0-1 0 0,-2-26 0 0 0,1 33-138 0 0,-1 0 0 0 0,1 0 0 0 0,-2 0 0 0 0,1 0 0 0 0,-1 1 0 0 0,-6-12 0 0 0,8 15-14 0 0,-1 0 0 0 0,0 0 0 0 0,-1 0 1 0 0,1 0-1 0 0,0 1 0 0 0,-1-1 1 0 0,0 1-1 0 0,1 0 0 0 0,-1-1 0 0 0,0 1 1 0 0,0 0-1 0 0,0 1 0 0 0,-1-1 0 0 0,1 1 1 0 0,-7-3-1 0 0,2 2-86 0 0,-1 0 0 0 0,0 0 0 0 0,-15 0 1 0 0,20 2 21 0 0,1 0 0 0 0,-1 0 1 0 0,1 1-1 0 0,-1-1 0 0 0,1 1 1 0 0,0 0-1 0 0,-1 0 0 0 0,1 0 1 0 0,0 0-1 0 0,-1 0 0 0 0,1 1 1 0 0,-5 3-1 0 0,-17 11-1288 0 0,24-15 626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25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12784 0 0,'0'0'1157'0'0,"2"1"-753"0"0,12 6 1264 0 0,-9-6-1170 0 0,-1 1 1 0 0,0 0-1 0 0,0 0 0 0 0,0 1 1 0 0,0-1-1 0 0,0 1 0 0 0,0 0 1 0 0,4 5-1 0 0,5 8 109 0 0,-1 0 0 0 0,0 1 0 0 0,-1 1 0 0 0,-1 0-1 0 0,12 33 1 0 0,13 27 293 0 0,-25-56-713 0 0,-1 1-1 0 0,-1-1 1 0 0,-1 1-1 0 0,-1 1 1 0 0,-1-1 0 0 0,3 43-1 0 0,-6-36-33 0 0,-2 1 1 0 0,-1 0-1 0 0,-1 0 0 0 0,-11 53 0 0 0,5-55-107 0 0,0 0-1 0 0,-2 0 0 0 0,-1-1 1 0 0,-2 0-1 0 0,-17 29 0 0 0,27-52-120 0 0,-1 0 0 0 0,0 0 0 0 0,1 0-1 0 0,-2 0 1 0 0,1-1 0 0 0,0 0 0 0 0,-1 0 0 0 0,0 0-1 0 0,-9 5 1 0 0,11-7-1254 0 0,-1 0 0 0 0,1-1 1 0 0,-1 1-1 0 0,0-1 0 0 0,-5 1 0 0 0,-1-1-6705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27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13128 0 0,'0'0'5838'0'0,"2"0"-5253"0"0,7 3-226 0 0,0-1 0 0 0,1 0 0 0 0,-1 0 0 0 0,1-1 0 0 0,-1-1 0 0 0,1 0 0 0 0,13-1 0 0 0,-11 1-271 0 0,1-1 0 0 0,0 2 0 0 0,18 2 0 0 0,-19-1-645 0 0,-1 0-1 0 0,24-1 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27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14256 0 0,'0'0'2473'0'0,"3"0"-1437"0"0,11-1 751 0 0,23-4-1 0 0,-25 3-1453 0 0,0 1-1 0 0,0 0 0 0 0,0 0 0 0 0,18 2 0 0 0,-22-1-362 0 0,0 1-1 0 0,0-2 0 0 0,15-1 0 0 0,-13 1-64 0 0,6 0-119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30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117 551 9216 0 0,'0'0'830'0'0,"0"-2"-684"0"0,0-4 455 0 0,-1-1 1 0 0,0 1-1 0 0,0 0 1 0 0,-4-12-1 0 0,-2-7 4131 0 0,6 22-4425 0 0,0-1 0 0 0,0 1 0 0 0,-1 0 0 0 0,1-1 0 0 0,-1 1 0 0 0,0 0-1 0 0,0 0 1 0 0,0 0 0 0 0,0 1 0 0 0,-5-6 0 0 0,-7-8 632 0 0,14 15-913 0 0,0 1-1 0 0,-1 0 1 0 0,1-1-1 0 0,-1 1 1 0 0,1-1 0 0 0,-1 1-1 0 0,0 0 1 0 0,1 0-1 0 0,-1-1 1 0 0,1 1 0 0 0,-1 0-1 0 0,0 0 1 0 0,1 0-1 0 0,-1-1 1 0 0,0 1 0 0 0,1 0-1 0 0,-1 0 1 0 0,1 0-1 0 0,-1 0 1 0 0,0 0-1 0 0,1 0 1 0 0,-1 1 0 0 0,0-1-1 0 0,1 0 1 0 0,-1 0-1 0 0,1 0 1 0 0,-1 0 0 0 0,0 1-1 0 0,1-1 1 0 0,-1 0-1 0 0,0 1 1 0 0,-16 10 116 0 0,15-9-132 0 0,0 1-1 0 0,0-1 1 0 0,0 1-1 0 0,1-1 1 0 0,-1 1 0 0 0,1-1-1 0 0,0 1 1 0 0,0 0-1 0 0,0-1 1 0 0,0 1-1 0 0,0 0 1 0 0,1 0-1 0 0,-1 0 1 0 0,1 0-1 0 0,-1 3 1 0 0,-2 15-63 0 0,1-10-14 0 0,0 0-1 0 0,1 1 0 0 0,0-1 0 0 0,1 1 1 0 0,0-1-1 0 0,1 1 0 0 0,3 12 0 0 0,20 79-1077 0 0,-23-101 1112 0 0,0-1 7 0 0,0 0-1 0 0,0 0 0 0 0,0 0 1 0 0,0 0-1 0 0,0 0 0 0 0,0 0 1 0 0,0-1-1 0 0,0 1 0 0 0,0 0 0 0 0,0-1 1 0 0,1 1-1 0 0,-1-1 0 0 0,0 0 1 0 0,0 1-1 0 0,2-1 0 0 0,-1 1-38 0 0,-1-1-53 0 0,0-1 136 0 0,0 0 0 0 0,0 0 0 0 0,0 0 0 0 0,0 0 0 0 0,0 0 0 0 0,1 0 1 0 0,-1 0-1 0 0,0 0 0 0 0,1 0 0 0 0,-1 0 0 0 0,0 0 0 0 0,2 0 0 0 0,6-4 81 0 0,-4-1-83 0 0,0 1 0 0 0,-1-1 0 0 0,0 1 0 0 0,0-1 0 0 0,0 0 0 0 0,-1-1 0 0 0,0 1 0 0 0,0-1 0 0 0,2-8 0 0 0,1-5-165 0 0,6-40 0 0 0,-3 1 57 0 0,-3-1 1 0 0,-2 0 0 0 0,-7-97-1 0 0,-5 112 134 0 0,5 33-7 0 0,-3-24 0 0 0,5 30-14 0 0,0 1-1 0 0,0-1 0 0 0,-1 1 1 0 0,1-1-1 0 0,-1 1 0 0 0,-1 0 1 0 0,1 0-1 0 0,-4-6 0 0 0,-10-23 165 0 0,0-3 327 0 0,15 35-88 0 0,1 6-317 0 0,-2 5-56 0 0,0-1-32 0 0,0 0-1 0 0,1 0 0 0 0,0 1 0 0 0,0-1 0 0 0,2 9 0 0 0,44 319 353 0 0,-36-307-279 0 0,1 1 1 0 0,1-1 0 0 0,24 46-1 0 0,-8-26-214 0 0,45 60-1 0 0,-67-102-714 0 0,1-1 1 0 0,11 11-1 0 0,-4-5-3026 0 0,3 7-3278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31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190 259 11520 0 0,'0'0'886'0'0,"-1"-2"-582"0"0,-1-1 111 0 0,-1-1-1 0 0,0 1 1 0 0,0 0-1 0 0,0 0 0 0 0,0 1 1 0 0,-7-6-1 0 0,-14-12 2782 0 0,22 18-3032 0 0,0 0-1 0 0,0 0 0 0 0,0 0 1 0 0,0 0-1 0 0,0 1 1 0 0,0-1-1 0 0,-1 1 0 0 0,1 0 1 0 0,-1-1-1 0 0,1 1 0 0 0,0 0 1 0 0,-1 0-1 0 0,0 1 0 0 0,1-1 1 0 0,-1 1-1 0 0,1-1 0 0 0,-1 1 1 0 0,0 0-1 0 0,0 0 0 0 0,1 0 1 0 0,-1 0-1 0 0,0 0 1 0 0,1 1-1 0 0,-1-1 0 0 0,1 1 1 0 0,-5 1-1 0 0,4-1-133 0 0,0 0 1 0 0,0 0-1 0 0,0 0 0 0 0,0 1 1 0 0,0 0-1 0 0,0-1 1 0 0,0 1-1 0 0,0 0 0 0 0,1 1 1 0 0,-1-1-1 0 0,1 0 1 0 0,0 1-1 0 0,-3 2 0 0 0,2-1-29 0 0,0 0 1 0 0,1 1-1 0 0,-1-1 0 0 0,1 1 0 0 0,0-1 0 0 0,0 1 1 0 0,1 0-1 0 0,-1 0 0 0 0,1 0 0 0 0,0 0 0 0 0,0 6 1 0 0,-1 12-11 0 0,0 25 1 0 0,2-47 8 0 0,1 18-14 0 0,0-1 0 0 0,2 0 0 0 0,0 0 0 0 0,0 0 0 0 0,12 30 0 0 0,-10-28-13 0 0,-4-18 24 0 0,0 1 0 0 0,-1 0 0 0 0,1 0 0 0 0,0 0 0 0 0,0-1 0 0 0,0 1 0 0 0,1-1 0 0 0,1 4 0 0 0,-3-5-4 0 0,1-1 0 0 0,-1 1 0 0 0,1 0 0 0 0,-1 0 0 0 0,1-1 0 0 0,0 1-1 0 0,-1 0 1 0 0,1-1 0 0 0,-1 1 0 0 0,1-1 0 0 0,0 1 0 0 0,0-1 0 0 0,-1 1-1 0 0,1-1 1 0 0,0 1 0 0 0,0-1 0 0 0,0 0 0 0 0,0 1 0 0 0,-1-1 0 0 0,1 0 0 0 0,0 0-1 0 0,0 0 1 0 0,0 0 0 0 0,0 0 0 0 0,0 0 0 0 0,0 0 0 0 0,-1 0 0 0 0,1 0 0 0 0,0 0-1 0 0,0 0 1 0 0,0 0 0 0 0,0-1 0 0 0,0 1 0 0 0,0 0 0 0 0,-1-1 0 0 0,1 1 0 0 0,0 0-1 0 0,0-1 1 0 0,-1 1 0 0 0,1-1 0 0 0,0 0 0 0 0,-1 1 0 0 0,1-1 0 0 0,0 1-1 0 0,-1-1 1 0 0,1 0 0 0 0,0-1 0 0 0,0 2 3 0 0,3-6 38 0 0,0 1-1 0 0,0-1 1 0 0,0 0 0 0 0,-1 0 0 0 0,0 0 0 0 0,0-1 0 0 0,2-6 0 0 0,11-49-258 0 0,-9 29-10 0 0,-1 4 219 0 0,-1 0 0 0 0,-2-1 0 0 0,-1 0 0 0 0,-1 0-1 0 0,-7-59 1 0 0,3 47 93 0 0,-4-27 148 0 0,6 36 12 0 0,1 25-225 0 0,0 6 736 0 0,0 5-545 0 0,1 4-184 0 0,0 1-1 0 0,0-1 1 0 0,1 0-1 0 0,4 13 1 0 0,4 18 34 0 0,-1-3-41 0 0,2 14-3 0 0,15 63 43 0 0,-14-67-86 0 0,-7-31-108 0 0,0 0-1 0 0,1 0 1 0 0,0 0 0 0 0,10 14 0 0 0,8 18-120 0 0,-16-28 160 0 0,-7-13-55 0 0,1 0 1 0 0,0 0 0 0 0,1 0-1 0 0,-1 0 1 0 0,1 0 0 0 0,0-1-1 0 0,0 1 1 0 0,0-1-1 0 0,1 0 1 0 0,6 7 0 0 0,18 10-3981 0 0,-26-19 2003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31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14744 0 0,'0'0'1121'0'0,"2"0"-762"0"0,17 0-223 0 0,2-1 784 0 0,-5 1 91 0 0,0 0 1 0 0,-1 1-1 0 0,21 4 1 0 0,-11-4-589 0 0,-6-2-1023 0 0,-15-2 143 0 0,-1 2 24 0 0,-1 0-1243 0 0</inkml:trace>
  <inkml:trace contextRef="#ctx0" brushRef="#br0" timeOffset="1">84 118 16527 0 0,'0'0'1816'0'0,"12"6"-1816"0"0,-2 3 0 0 0,-1-9 0 0 0,9 0 712 0 0,-3 0 128 0 0,1 0 24 0 0,-1 0 8 0 0,1 0-488 0 0,5-5-96 0 0,0 1-16 0 0,1-2-8 0 0,-3 6-1144 0 0,8 0-232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32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1 127 13616 0 0,'0'0'628'0'0,"2"-2"-18"0"0,3-4-463 0 0,0 0 0 0 0,-1 0 0 0 0,0-1-1 0 0,6-11 1 0 0,-7 13 297 0 0,-1-1-1 0 0,1 1 0 0 0,1 0 0 0 0,-1 0 0 0 0,0 0 1 0 0,1 1-1 0 0,0-1 0 0 0,0 1 0 0 0,1 0 0 0 0,-1 0 1 0 0,1 0-1 0 0,5-3 0 0 0,29-10 1656 0 0,-36 16-1558 0 0,7 2 487 0 0,-4 0-950 0 0,-1 2 0 0 0,1-1 0 0 0,-1 0 0 0 0,1 1 0 0 0,-1 0 0 0 0,0 0 0 0 0,0 1 0 0 0,0-1 0 0 0,-1 1 0 0 0,1 0 0 0 0,-1 1 0 0 0,0-1 0 0 0,0 1 0 0 0,0-1 0 0 0,-1 1 0 0 0,0 0 0 0 0,0 1 0 0 0,0-1 0 0 0,3 9 0 0 0,-4-8-120 0 0,1 1-1 0 0,-2 0 1 0 0,1 0 0 0 0,-1-1 0 0 0,0 1 0 0 0,0 1 0 0 0,0-1 0 0 0,-1 0 0 0 0,-1 0 0 0 0,1 0-1 0 0,-1 0 1 0 0,0 0 0 0 0,-1 0 0 0 0,1 0 0 0 0,-1-1 0 0 0,-4 9 0 0 0,-14 33-632 0 0,-12 24-1092 0 0,21-46 850 0 0,10-22 722 0 0,1-1 1 0 0,-1 0-1 0 0,-1 0 1 0 0,1 0 0 0 0,0 0-1 0 0,-1 0 1 0 0,0 0-1 0 0,1-1 1 0 0,-1 1 0 0 0,0 0-1 0 0,-1-1 1 0 0,1 1-1 0 0,-4 2 1 0 0,2-2 21 0 0,1-1 0 0 0,-1 1 0 0 0,0-1 0 0 0,0 0 1 0 0,0 0-1 0 0,0 0 0 0 0,-1-1 0 0 0,-7 2 0 0 0,10-3 191 0 0,1 1 0 0 0,-1-1 0 0 0,0 0 0 0 0,1 0 0 0 0,-1 0 0 0 0,0-1-1 0 0,1 1 1 0 0,-1 0 0 0 0,1 0 0 0 0,-1-1 0 0 0,1 1 0 0 0,-1-1 0 0 0,1 0 0 0 0,-1 1 0 0 0,1-1 0 0 0,-1 0 0 0 0,1 0 0 0 0,0 0 0 0 0,-1 0 0 0 0,1 0 0 0 0,0 0-1 0 0,0 0 1 0 0,0-1 0 0 0,0 1 0 0 0,0 0 0 0 0,-2-3 0 0 0,-6-12 700 0 0,9 14-277 0 0,0-9 1014 0 0,1 9-1331 0 0,1 0 0 0 0,-1-1 0 0 0,0 1 0 0 0,1 0 0 0 0,0 0 0 0 0,-1 0 0 0 0,1 0 0 0 0,0 0 0 0 0,0 1 0 0 0,0-1 0 0 0,0 0 0 0 0,0 1 0 0 0,0 0-1 0 0,1-1 1 0 0,-1 1 0 0 0,5-1 0 0 0,15-7-113 0 0,-18 8 26 0 0,4 1 223 0 0,29-4 439 0 0,-27 2-584 0 0,1 0-1 0 0,13 0 1 0 0,54-4-681 0 0,-43 2-849 0 0,-17 1 307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10:55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11056 0 0,'0'0'2334'0'0,"0"3"-1046"0"0,1 6-629 0 0,0 0 1 0 0,1 0-1 0 0,0-1 0 0 0,3 9 0 0 0,4 18 836 0 0,4 40 726 0 0,6 28-801 0 0,-15-84-1088 0 0,3 39 0 0 0,-6-36-156 0 0,6 24 0 0 0,-5-37-132 0 0,3 17 111 0 0,2 1 0 0 0,13 36 0 0 0,7 22-116 0 0,-27-83-72 0 0,1 0 0 0 0,0 0 0 0 0,-1 0 0 0 0,1-1-1 0 0,0 1 1 0 0,0 0 0 0 0,0 0 0 0 0,0-1 0 0 0,0 1 0 0 0,1-1 0 0 0,1 3 0 0 0,1 0-63 0 0,-1 0-223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32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17503 0 0,'0'0'1759'0'0,"3"0"-1614"0"0,15 0-480 0 0,-6 1 1118 0 0,-1-1 1 0 0,1 0 0 0 0,-1-1 0 0 0,0 0-1 0 0,1-1 1 0 0,14-4 0 0 0,14-2 520 0 0,-39 8-1288 0 0,-1 0 1 0 0,1 0 0 0 0,0 0-1 0 0,0 0 1 0 0,0 0-1 0 0,-1 0 1 0 0,1 0-1 0 0,0 0 1 0 0,0 0-1 0 0,0 0 1 0 0,-1 0-1 0 0,1 1 1 0 0,0-1-1 0 0,0 0 1 0 0,-1 0 0 0 0,1 1-1 0 0,0-1 1 0 0,0 1-1 0 0,1 0 19 0 0,1 0-25 0 0,-1 1-1 0 0,1 0 1 0 0,0 0-1 0 0,0 0 1 0 0,-1 0-1 0 0,1 0 1 0 0,-1 1-1 0 0,1-1 1 0 0,-1 1-1 0 0,0-1 1 0 0,0 1-1 0 0,-1 0 1 0 0,1 0-1 0 0,0 0 1 0 0,-1 0-1 0 0,0 0 1 0 0,1 0-1 0 0,-1 1 1 0 0,-1-1-1 0 0,1 0 1 0 0,0 1-1 0 0,-1-1 1 0 0,1 5-1 0 0,-1 12-6 0 0,6 24 0 0 0,-4-29-30 0 0,0 0 0 0 0,-1-1-1 0 0,-1 1 1 0 0,-1 16 0 0 0,-3-2-96 0 0,1-15-142 0 0,0 27 1 0 0,3-31-408 0 0,-1 0 0 0 0,0 0 0 0 0,0 0 0 0 0,-1 0 0 0 0,0 0 0 0 0,-6 16 0 0 0,7-24-1250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33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1 271 5528 0 0,'0'0'422'0'0,"1"-1"104"0"0,33-24 8311 0 0,-24 17-6063 0 0,22-15 1 0 0,-15 13-1545 0 0,-11 6-888 0 0,1 1 0 0 0,-1-1-1 0 0,1 1 1 0 0,-1 0-1 0 0,10-2 1 0 0,-5 1 12 0 0,-1 0-1 0 0,12-6 1 0 0,-12 5-145 0 0,0 1 1 0 0,20-6-1 0 0,106-29 223 0 0,-84 16-302 0 0,-47 21-158 0 0,0-1 1 0 0,0 1 0 0 0,0-1 0 0 0,6-5 0 0 0,12-7-39 0 0,-20 14 66 0 0,13-10 12 0 0,-14 9 112 0 0,-8 12-59 0 0,2-6-66 0 0,-8 46 1 0 0,4-28 0 0 0,-10 41 0 0 0,10-37 0 0 0,7-22 0 0 0,0 0 0 0 0,-1 0 0 0 0,1 0 0 0 0,0 0 0 0 0,1 0 0 0 0,-1 1 0 0 0,1-1 0 0 0,0 7 0 0 0,11 59-136 0 0,-9-62 127 0 0,0 0 1 0 0,0 0-1 0 0,1 0 0 0 0,0 0 0 0 0,1 0 0 0 0,6 12 1 0 0,1 0 5 0 0,-9-15-3 0 0,1-1 1 0 0,-1 0-1 0 0,1 0 0 0 0,0 0 1 0 0,0 0-1 0 0,1 0 0 0 0,-1-1 0 0 0,1 1 1 0 0,0-1-1 0 0,-1 0 0 0 0,1 0 0 0 0,1 0 1 0 0,5 2-1 0 0,-7-3 5 0 0,0-1-1 0 0,0 0 1 0 0,0 0 0 0 0,0 0-1 0 0,0 0 1 0 0,0 0 0 0 0,1-1-1 0 0,-1 1 1 0 0,0-1 0 0 0,1 0-1 0 0,-1 0 1 0 0,0 0 0 0 0,0-1-1 0 0,1 1 1 0 0,-1-1 0 0 0,0 0-1 0 0,0 0 1 0 0,0 0 0 0 0,0 0 0 0 0,6-3-1 0 0,1-2 96 0 0,-1 0-1 0 0,0 0 1 0 0,0-1 0 0 0,-1 0-1 0 0,0 0 1 0 0,0-1-1 0 0,0 0 1 0 0,-1-1 0 0 0,7-11-1 0 0,-4 6 95 0 0,-2-1 1 0 0,0 0-1 0 0,0 0 0 0 0,9-28 0 0 0,-12 24-10 0 0,-1-1-1 0 0,0 0 1 0 0,1-22-1 0 0,-5 29-122 0 0,0 1-1 0 0,-1-1 0 0 0,0 1 1 0 0,-1-1-1 0 0,0 1 1 0 0,-6-16-1 0 0,6 23-49 0 0,0 1 1 0 0,0-1-1 0 0,0 0 0 0 0,-1 1 0 0 0,0 0 0 0 0,0 0 1 0 0,0 0-1 0 0,0 0 0 0 0,-1 0 0 0 0,1 1 0 0 0,-8-6 1 0 0,8 6-24 0 0,0 1 1 0 0,-1 0 0 0 0,1 0 0 0 0,0 0 0 0 0,-1 1 0 0 0,1-1-1 0 0,-1 1 1 0 0,1 0 0 0 0,-1 0 0 0 0,0 0 0 0 0,0 0 0 0 0,1 1-1 0 0,-1 0 1 0 0,0-1 0 0 0,0 1 0 0 0,-6 1 0 0 0,0 2-75 0 0,-1 0 0 0 0,1 0-1 0 0,1 1 1 0 0,-1 0 0 0 0,0 1 0 0 0,-16 10 0 0 0,-12 14-2015 0 0,5 2-4834 0 0,16-7-1300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35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193 194 9296 0 0,'5'55'429'0'0,"-4"-44"-13"0"0,-1-13-269 0 0,4-42 2662 0 0,-1 16 750 0 0,-2 22-3143 0 0,0 1-1 0 0,-1-1 1 0 0,1 1 0 0 0,-1 0 0 0 0,-1-7 0 0 0,-5-53 2399 0 0,5 60-2680 0 0,0 0 0 0 0,-1 1 0 0 0,0-1 0 0 0,0 1 0 0 0,-1 0 0 0 0,1-1 0 0 0,-1 1-1 0 0,0 0 1 0 0,0 0 0 0 0,-4-4 0 0 0,0-1 124 0 0,5 7-242 0 0,0 1 1 0 0,0-1 0 0 0,0 0 0 0 0,0 0 0 0 0,0 1 0 0 0,-1-1 0 0 0,1 1-1 0 0,0 0 1 0 0,-1 0 0 0 0,1 0 0 0 0,-1 0 0 0 0,1 0 0 0 0,-1 0 0 0 0,0 1-1 0 0,1-1 1 0 0,-1 1 0 0 0,0 0 0 0 0,1-1 0 0 0,-1 1 0 0 0,0 1 0 0 0,1-1-1 0 0,-1 0 1 0 0,0 1 0 0 0,1-1 0 0 0,-1 1 0 0 0,1 0 0 0 0,-4 1-1 0 0,2-1 0 0 0,0 1 0 0 0,0 0 0 0 0,0 0-1 0 0,1 0 1 0 0,-1 0 0 0 0,1 0-1 0 0,0 1 1 0 0,-1 0 0 0 0,1-1-1 0 0,0 1 1 0 0,1 0 0 0 0,-1 1-1 0 0,0-1 1 0 0,1 0 0 0 0,0 1-1 0 0,0 0 1 0 0,-3 4 0 0 0,-4 23-21 0 0,-11 63 0 0 0,15-29-157 0 0,4-26 103 0 0,0-12 53 0 0,2 0-1 0 0,5 37 1 0 0,1 3-43 0 0,-3-18 43 0 0,13 70-1 0 0,-2-28-24 0 0,-8-37-50 0 0,8 62-1446 0 0,-14-88-648 0 0,-1-19-2882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36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8288 0 0,'0'0'8173'0'0,"2"0"-7099"0"0,15 4-251 0 0,0-1-1 0 0,0-1 0 0 0,1-1 1 0 0,-1-1-1 0 0,21-1 0 0 0,88-17 686 0 0,-74 8-1908 0 0,-37 5-586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36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6 3680 0 0,'-26'0'15894'0'0,"22"-1"-13912"0"0,-1-3 779 0 0,5 4-2785 0 0,-2-1 1098 0 0,-4 12-298 0 0,4-6-705 0 0,-1 1-1 0 0,1-1 1 0 0,1 1 0 0 0,-1 0-1 0 0,1 0 1 0 0,0 0 0 0 0,0 0-1 0 0,1 6 1 0 0,0 7-73 0 0,3 22 0 0 0,1-5 18 0 0,-3 59-16 0 0,-2-57 0 0 0,7 61 0 0 0,15 16-286 0 0,-12-64-147 0 0,-6-35 398 0 0,0 0 0 0 0,0-1 0 0 0,2 1 0 0 0,10 25 0 0 0,-12-34-11 0 0,0-1 0 0 0,0 0 0 0 0,0-1 0 0 0,1 1 1 0 0,0 0-1 0 0,0-1 0 0 0,1 0 0 0 0,-1 0 1 0 0,1 0-1 0 0,0-1 0 0 0,8 6 0 0 0,-11-9-89 0 0,-1 1 0 0 0,1-1 0 0 0,-1 0 0 0 0,1 0 0 0 0,-1 0 0 0 0,1 0 0 0 0,0-1 0 0 0,0 1 0 0 0,-1 0 0 0 0,1-1 0 0 0,0 1 0 0 0,0-1 0 0 0,0 1 0 0 0,0-1 0 0 0,0 0 0 0 0,0 0 0 0 0,-1 0 0 0 0,1 0 0 0 0,0 0 0 0 0,0 0 0 0 0,3-2 0 0 0,11 1-1995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36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33 272 17159 0 0,'0'0'388'0'0,"-7"6"1088"0"0,5-3-1365 0 0,-1 1 0 0 0,2-1 0 0 0,-1 1 0 0 0,0-1 0 0 0,1 1 0 0 0,-1-1 0 0 0,0 8 0 0 0,-3 6 981 0 0,4-13-781 0 0,0 0 0 0 0,0 0 1 0 0,0 0-1 0 0,0 0 1 0 0,0 5-1 0 0,7 57 2032 0 0,-5-47-1989 0 0,5 28 1 0 0,-1-7-183 0 0,-3-28-238 0 0,0 1 0 0 0,1-1-1 0 0,8 22 1 0 0,-10-33-58 0 0,0 0 1 0 0,-1-1-1 0 0,1 1 1 0 0,0 0-1 0 0,-1 0 0 0 0,1 0 1 0 0,0 0-1 0 0,0-1 1 0 0,0 1-1 0 0,2 1 1 0 0,2 2-2149 0 0</inkml:trace>
  <inkml:trace contextRef="#ctx0" brushRef="#br0" timeOffset="1">211 0 3224 0 0,'1'3'240'0'0,"0"-1"136"0"0,0 0 1 0 0,1 1-1 0 0,-1-1 1 0 0,1 0-1 0 0,-1 0 0 0 0,1 0 1 0 0,0 0-1 0 0,0 0 1 0 0,0 0-1 0 0,0-1 1 0 0,0 1-1 0 0,4 2 1 0 0,-2-2 732 0 0,-1 1 1 0 0,0 0 0 0 0,0-1-1 0 0,0 1 1 0 0,5 6 0 0 0,29 37 3366 0 0,-26-35-3827 0 0,-1 1-1 0 0,-1 1 1 0 0,10 15 0 0 0,14 26 467 0 0,-23-39-823 0 0,0-1 0 0 0,-1 2-1 0 0,-1-1 1 0 0,10 30 0 0 0,-7-9 79 0 0,-2 1 0 0 0,7 68 0 0 0,-13-72-252 0 0,0-14-55 0 0,-2 1 0 0 0,0-1 1 0 0,-1 1-1 0 0,-1 0 1 0 0,-6 30-1 0 0,3-31-37 0 0,0 0-11 0 0,0-1 0 0 0,-2 1 0 0 0,0-1 0 0 0,-1-1 0 0 0,-14 27 0 0 0,15-33-124 0 0,3-7 0 0 0,1 0 0 0 0,-1 0 1 0 0,0 0-1 0 0,-4 5 1 0 0,5-7-1040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37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7368 0 0,'0'0'568'0'0,"3"-1"-34"0"0,56-20 10278 0 0,-32 15-8561 0 0,27-7 572 0 0,7-2-1565 0 0,-43 12-1450 0 0,-1-1 1 0 0,31-12-1 0 0</inkml:trace>
  <inkml:trace contextRef="#ctx0" brushRef="#br0" timeOffset="1">133 190 5528 0 0,'0'0'497'0'0,"1"1"118"0"0,3 1 628 0 0,-1-1 0 0 0,0 1 0 0 0,0-1 0 0 0,1 0-1 0 0,-1 0 1 0 0,1 0 0 0 0,-1 0 0 0 0,1-1 0 0 0,-1 1 0 0 0,7-1 0 0 0,39-6 2866 0 0,-37 4-3450 0 0,23-2 0 0 0,-27 4-519 0 0,-1-1 0 0 0,0 0 0 0 0,14-4 0 0 0,10-2-2442 0 0,-16 4-6327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38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265 111 13504 0 0,'0'0'1357'0'0,"-1"-8"-1234"0"0,-30-48 5854 0 0,28 52-5618 0 0,-1 0 1 0 0,1 0-1 0 0,-1 0 1 0 0,1 1-1 0 0,-1-1 1 0 0,0 1-1 0 0,0 0 1 0 0,-1 0-1 0 0,1 1 0 0 0,0-1 1 0 0,-1 1-1 0 0,-6-2 1 0 0,6 3-326 0 0,1 0 0 0 0,0 0 0 0 0,-1 1 1 0 0,1-1-1 0 0,-1 1 0 0 0,1 0 0 0 0,0 1 0 0 0,-1-1 1 0 0,1 1-1 0 0,0 0 0 0 0,-1 0 0 0 0,1 0 0 0 0,0 1 0 0 0,0-1 1 0 0,0 1-1 0 0,0 0 0 0 0,0 0 0 0 0,0 1 0 0 0,1-1 1 0 0,-1 1-1 0 0,1 0 0 0 0,-6 5 0 0 0,2 0-98 0 0,0 0-1 0 0,1 0 0 0 0,0 1 1 0 0,1-1-1 0 0,0 1 1 0 0,0 1-1 0 0,1-1 1 0 0,-6 20-1 0 0,5-13-55 0 0,0 1-1 0 0,2 0 1 0 0,0 0 0 0 0,1 0-1 0 0,0 20 1 0 0,3-25-39 0 0,0 0 0 0 0,0-1 0 0 0,1 1 0 0 0,0 0 0 0 0,1-1 0 0 0,1 1 0 0 0,0-1 0 0 0,7 16 0 0 0,2-10 159 0 0,-12-15 29 0 0,1 0 0 0 0,-1-1 0 0 0,1 1 1 0 0,-1 0-1 0 0,0 0 0 0 0,0 0 0 0 0,1 3 0 0 0,-1-3 71 0 0,6-2-149 0 0,-1 0 0 0 0,1-1 0 0 0,0 1 0 0 0,0-2 0 0 0,-1 1 0 0 0,1-1 0 0 0,-1 0 0 0 0,10-4 0 0 0,-12 4 55 0 0,-1 0 0 0 0,1 0-1 0 0,0-1 1 0 0,-1 0 0 0 0,0 1-1 0 0,1-1 1 0 0,-1 0 0 0 0,0 0-1 0 0,0-1 1 0 0,-1 1 0 0 0,1-1-1 0 0,-1 1 1 0 0,0-1 0 0 0,2-4-1 0 0,13-30 110 0 0,-2-1 1 0 0,16-62-1 0 0,-24 76-272 0 0,-5 18 148 0 0,0 0 1 0 0,0-1-1 0 0,-1 1 0 0 0,2-12 1 0 0,-3 17 118 0 0,0-5 692 0 0,1 28-742 0 0,0 0 1 0 0,2-1-1 0 0,1 1 0 0 0,9 30 1 0 0,1-10 47 0 0,22 47 0 0 0,-32-78-295 0 0,0 0 0 0 0,1 0 0 0 0,0 0 0 0 0,1-1 0 0 0,0 0 0 0 0,0 0 0 0 0,1-1 0 0 0,0 0 0 0 0,13 12 0 0 0,-1-7-879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39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16152 0 0,'0'0'4393'0'0,"3"-1"-3505"0"0,19-2 253 0 0,0 0-1 0 0,38 2 1 0 0,-45 0-858 0 0,0-1 0 0 0,17-3-1 0 0,-17 2-179 0 0,0 1 0 0 0,18-1 1 0 0,-29 3-101 0 0,1 0 1 0 0,-1-1 0 0 0,0 0-1 0 0,0 1 1 0 0,0-2-1 0 0,0 1 1 0 0,0 0 0 0 0,0-1-1 0 0,0 0 1 0 0,6-3 0 0 0,1-1-76 0 0,-4 4-4 0 0,-4 2-2374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39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4144 0 0,'1'2'13018'0'0,"4"8"-11607"0"0,-1 1-1 0 0,0 1 1 0 0,5 20-1 0 0,-5-15-1199 0 0,6 62 916 0 0,-6-59-962 0 0,2 33-1 0 0,-5-39-173 0 0,0 0 0 0 0,1-1 0 0 0,0 1 0 0 0,1-1 0 0 0,1 1-1 0 0,5 12 1 0 0,-5-17-294 0 0,0-1 0 0 0,1 1 0 0 0,7 9 1 0 0,4-1-6605 0 0,-6-7-110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10:56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15000 0 0,'0'0'1750'0'0,"0"4"-933"0"0,2 14 105 0 0,0 1-1 0 0,5 18 0 0 0,-5-27-519 0 0,4 14 411 0 0,12 31 1 0 0,-14-43-599 0 0,15 31 433 0 0,-12-29-444 0 0,8 23 0 0 0,-12-25-131 0 0,1-1-1 0 0,1 1 0 0 0,0-1 1 0 0,0 0-1 0 0,1 0 1 0 0,8 10-1 0 0,-7-13-55 0 0,0 0 1 0 0,0-1-1 0 0,1 0 0 0 0,0 0 1 0 0,0-1-1 0 0,0 0 0 0 0,1 0 1 0 0,0-1-1 0 0,19 8 0 0 0,-9-3-17 0 0,-18-10 0 0 0,0 1 0 0 0,0 0 0 0 0,0-1 0 0 0,0 0 0 0 0,0 1 0 0 0,0-1 0 0 0,0 0 0 0 0,1 1 0 0 0,-1-1 0 0 0,0 0 0 0 0,0 0 0 0 0,0 0 0 0 0,0 0 0 0 0,0 0 0 0 0,2 0 0 0 0,0-1 2 0 0,0 0-1 0 0,-1 0 0 0 0,1 0 1 0 0,-1-1-1 0 0,1 1 1 0 0,-1 0-1 0 0,1-1 0 0 0,-1 0 1 0 0,0 0-1 0 0,1 1 1 0 0,-1-1-1 0 0,0-1 0 0 0,0 1 1 0 0,3-4-1 0 0,-1-3 8 0 0,1 1-1 0 0,-1 0 1 0 0,4-13-1 0 0,5-9 1 0 0,-9 20-13 0 0,-1 6-12 0 0,-1-1 1 0 0,0 1 0 0 0,-1 0 0 0 0,1-1-1 0 0,-1 1 1 0 0,1-1 0 0 0,-2 1-1 0 0,1-1 1 0 0,0-9 0 0 0,0-18-132 0 0,0 19 104 0 0,0-1 0 0 0,-1 1 0 0 0,-1 0-1 0 0,-3-15 1 0 0,-7-17-39 0 0,4 29 79 0 0,5 13 63 0 0,4 6 36 0 0,5 11-29 0 0,0 0 1 0 0,-1 1-1 0 0,5 19 0 0 0,-9-28-53 0 0,0 0 0 0 0,1-1-1 0 0,-1 1 1 0 0,8 10-1 0 0,-1-1 3 0 0,3 14 59 0 0,5-1-16 0 0,-6-3-47 0 0,-7-14-13 0 0,12 19 0 0 0,-12-22-15 0 0,0-1 0 0 0,5 16 0 0 0,-7-19 4 0 0,-1 0 0 0 0,1 0 0 0 0,0 1 0 0 0,0-1 0 0 0,0-1 0 0 0,0 1 0 0 0,1 0 0 0 0,0 0 0 0 0,5 5 0 0 0,28 15-160 0 0,-33-21-45 0 0,-1 1-51 0 0,-1-2 30 0 0,3 5 319 0 0,-3-1-3281 0 0,21-17-8393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39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3680 0 0,'0'0'14101'0'0,"1"1"-13111"0"0,1 2-793 0 0,0 1-1 0 0,-1-1 0 0 0,1 1 0 0 0,-1 0 0 0 0,0 0 1 0 0,0 0-1 0 0,-1-1 0 0 0,1 1 0 0 0,-1 0 0 0 0,0 0 1 0 0,0 7-1 0 0,1 10 165 0 0,7 48 175 0 0,-3-33-325 0 0,0 45 0 0 0,-2-43-168 0 0,-1-26-18 0 0,-2 1-1 0 0,0 16 1 0 0,0-24-19 0 0,-1 0 1 0 0,1 1 0 0 0,-1-1-1 0 0,1 1 1 0 0,0 0 0 0 0,1-1 0 0 0,1 10-1 0 0,9 54 650 0 0,-7-57-485 0 0,-3-10-224 0 0,9-12-273 0 0,13-21 137 0 0,-14 18 158 0 0,15-18 0 0 0,-21 27 31 0 0,1 1 0 0 0,0-1 1 0 0,0 1-1 0 0,1-1 1 0 0,-1 1-1 0 0,0 1 0 0 0,1-1 1 0 0,6-2-1 0 0,-5 2 0 0 0,-3 2 0 0 0,0-1 0 0 0,0 1 0 0 0,0 0 0 0 0,0 0 0 0 0,0 1 0 0 0,0-1 0 0 0,0 1 0 0 0,0-1 0 0 0,0 1 0 0 0,0 0 0 0 0,5 0 0 0 0,30 2 24 0 0,-29-2-3 0 0,-1 1-1 0 0,0-1 1 0 0,1 1-1 0 0,-1 1 1 0 0,16 4-1 0 0,-6 2 33 0 0,-15-6-20 0 0,0 1 0 0 0,0-1 0 0 0,0 1 0 0 0,-1-1 0 0 0,1 1-1 0 0,-1 0 1 0 0,1 0 0 0 0,-1 0 0 0 0,0 0 0 0 0,0 0 0 0 0,0 0 0 0 0,-1 1-1 0 0,1-1 1 0 0,-1 1 0 0 0,0-1 0 0 0,1 1 0 0 0,-2 0 0 0 0,1-1 0 0 0,0 1-1 0 0,-1 0 1 0 0,0 0 0 0 0,0-1 0 0 0,0 1 0 0 0,0 0 0 0 0,0 0 0 0 0,-1-1-1 0 0,-1 7 1 0 0,1-7 22 0 0,-1 0 1 0 0,1-1-1 0 0,-1 1 0 0 0,1 0 0 0 0,-1-1 0 0 0,0 1 0 0 0,-3 3 0 0 0,-5 7 152 0 0,7-10-153 0 0,0 1 0 0 0,0-1 0 0 0,-1 0 0 0 0,1 0 0 0 0,0 0 0 0 0,-1 0 0 0 0,0-1 1 0 0,0 1-1 0 0,0-1 0 0 0,0 0 0 0 0,-8 3 0 0 0,6-2 18 0 0,-1 0 0 0 0,1 0 0 0 0,-8 6 1 0 0,7-4-61 0 0,-2 2-5 0 0,0 0 0 0 0,-16 8-1 0 0,21-14-6 0 0,1 1 0 0 0,-1-1 0 0 0,0 0 0 0 0,1 0 0 0 0,-1 0-1 0 0,0 0 1 0 0,0-1 0 0 0,0 1 0 0 0,0-1 0 0 0,1 0-1 0 0,-6-1 1 0 0,-8 0-49 0 0,5 0 84 0 0,1-1-1 0 0,-17-3 0 0 0,24 4-90 0 0,1 0-1 0 0,-1-1 1 0 0,0 1-1 0 0,1-1 1 0 0,-1 0 0 0 0,1 0-1 0 0,0 0 1 0 0,0-1-1 0 0,0 1 1 0 0,-6-6 0 0 0,5 4-639 0 0,-5-6 631 0 0,6 1-7135 0 0,3-2-140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40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11520 0 0,'5'-1'298'0'0,"0"1"1"0"0,1-1-1 0 0,-1 0 1 0 0,0-1-1 0 0,0 1 1 0 0,0-1-1 0 0,0 0 1 0 0,6-4 0 0 0,-5 4 644 0 0,11-5 1375 0 0,0 2-1 0 0,34-7 1 0 0,5-2-471 0 0,-46 12-1693 0 0,0 0 0 0 0,0 0 0 0 0,0 1 1 0 0,0 0-1 0 0,0 1 0 0 0,0 0 0 0 0,15 3 0 0 0,-19-3-398 0 0,0 0-1 0 0,0 0 0 0 0,0-1 1 0 0,0 0-1 0 0,-1 0 0 0 0,1 0 1 0 0,0-1-1 0 0,-1 1 0 0 0,9-5 1 0 0,-8 0-982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40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11520 0 0,'0'2'4168'0'0,"1"10"-2435"0"0,0 1 0 0 0,4 14 1 0 0,0 4 243 0 0,-4-27-1820 0 0,-1-1 0 0 0,1 1 0 0 0,0-1 1 0 0,1 1-1 0 0,1 3 0 0 0,-2-4-61 0 0,1 0 0 0 0,-1 0 0 0 0,0 1 0 0 0,0-1 0 0 0,-1 0-1 0 0,2 5 1 0 0,13 80 1232 0 0,-13-74-1331 0 0,1 1-1 0 0,0-1 0 0 0,1 0 0 0 0,7 16 1 0 0,-4-11-153 0 0,-5-15-35 0 0,1 1 1 0 0,-1-1 0 0 0,1 1-1 0 0,4 5 1 0 0,2 4-1285 0 0,-2-3-4250 0 0,3-3-1796 0 0</inkml:trace>
  <inkml:trace contextRef="#ctx0" brushRef="#br0" timeOffset="1">547 32 16903 0 0,'0'0'1528'0'0,"-5"-5"-14"0"0,0-2-166 0 0,4 5 57 0 0,-10-7 2111 0 0,9 7-3442 0 0,-1 1 0 0 0,1 0-1 0 0,0 0 1 0 0,-1 0 0 0 0,1 1 0 0 0,-1-1 0 0 0,1 0 0 0 0,-1 1 0 0 0,1 0 0 0 0,-1-1-1 0 0,1 1 1 0 0,-1 0 0 0 0,1 0 0 0 0,-1 1 0 0 0,1-1 0 0 0,-1 0 0 0 0,1 1-1 0 0,-1 0 1 0 0,1-1 0 0 0,-1 1 0 0 0,1 0 0 0 0,0 0 0 0 0,-1 1 0 0 0,1-1-1 0 0,0 0 1 0 0,-3 3 0 0 0,-5 4-92 0 0,0 1-1 0 0,0 0 0 0 0,-16 20 1 0 0,14-14 87 0 0,7-9-93 0 0,0 0 0 0 0,1 0 0 0 0,-1 1 0 0 0,2 0 0 0 0,-1 0 0 0 0,-3 11 0 0 0,0 2-45 0 0,-4 22 1 0 0,10-34 50 0 0,0 0 0 0 0,0 0-1 0 0,1 0 1 0 0,0 0 0 0 0,0-1 0 0 0,1 1 0 0 0,0 0 0 0 0,1 0 0 0 0,3 13 0 0 0,-1-10-22 0 0,1 1 1 0 0,-1-1-1 0 0,2 0 0 0 0,0 0 1 0 0,10 14-1 0 0,-10-17-14 0 0,2 0-1 0 0,-1 0 1 0 0,1 0-1 0 0,0-1 1 0 0,1-1-1 0 0,-1 1 1 0 0,11 4-1 0 0,-4-2-180 0 0,0-1 0 0 0,1-1-1 0 0,27 9 1 0 0,-35-14-33 0 0,1-1 0 0 0,-1 1 0 0 0,0-1 0 0 0,1 0 0 0 0,-1-1 0 0 0,1 0 0 0 0,10-2 0 0 0,8-3-1243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41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16384 0 0,'0'0'1483'0'0,"1"0"-1067"0"0,103-4 5019 0 0,91 13-2258 0 0,-176-8-3085 0 0,-7-1-126 0 0,-1 1 0 0 0,1-2 0 0 0,-1 0-1 0 0,0 0 1 0 0,12-3 0 0 0,-7 0-773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41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11520 0 0,'0'0'4705'0'0,"1"7"-969"0"0,13 62 1160 0 0,-11-57-4569 0 0,0 1 0 0 0,-2 0-1 0 0,1 13 1 0 0,0 2-116 0 0,1 2-88 0 0,0 4-136 0 0,1 0 1 0 0,12 45 0 0 0,-6-45-1112 0 0,1 5-5163 0 0,-1-10-1899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42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95 6448 0 0,'-9'1'123'0'0,"-2"-1"-137"0"0,10-1 54 0 0,1 1 0 0 0,0 0 0 0 0,-1-1-1 0 0,1 1 1 0 0,0 0 0 0 0,-1-1 0 0 0,1 1 0 0 0,0 0-1 0 0,0-1 1 0 0,-1 1 0 0 0,1-1 0 0 0,0 1-1 0 0,0 0 1 0 0,0-1 0 0 0,-1 1 0 0 0,1-1 0 0 0,0 1-1 0 0,0-1 1 0 0,0 1 0 0 0,0 0 0 0 0,0-1 0 0 0,0 1-1 0 0,0-1 1 0 0,0 1 0 0 0,0-1 0 0 0,0 0 182 0 0,1 0-1 0 0,-1 0 1 0 0,0 0 0 0 0,0 0 0 0 0,1 1-1 0 0,-1-1 1 0 0,0 0 0 0 0,1 0-1 0 0,-1 1 1 0 0,1-1 0 0 0,-1 0 0 0 0,2 0-1 0 0,3-7 2963 0 0,-2-2 4197 0 0,-3 10-7283 0 0,0-1 0 0 0,0 0 0 0 0,1 0 0 0 0,-1 0 0 0 0,0 0 0 0 0,1 0 1 0 0,-1 0-1 0 0,1 1 0 0 0,-1-1 0 0 0,1 0 0 0 0,-1 0 0 0 0,1 1 0 0 0,-1-1 0 0 0,1 0 0 0 0,0 1 0 0 0,-1-1 0 0 0,1 0 0 0 0,1 0 0 0 0,-1 1-6 0 0,0-1-1 0 0,-1 0 1 0 0,1 1 0 0 0,0-1-1 0 0,0 0 1 0 0,-1 0 0 0 0,1 0 0 0 0,0 0-1 0 0,-1 1 1 0 0,1-1 0 0 0,-1 0-1 0 0,1 0 1 0 0,-1 0 0 0 0,1 0 0 0 0,-1 0-1 0 0,0 0 1 0 0,1 0 0 0 0,-1-2 0 0 0,3 0 426 0 0,1 0-389 0 0,1 0 0 0 0,0 1 0 0 0,0 0 0 0 0,0 0 0 0 0,0 0-1 0 0,0 1 1 0 0,0 0 0 0 0,0 0 0 0 0,1 0 0 0 0,-1 0 0 0 0,0 1-1 0 0,1 0 1 0 0,9 1 0 0 0,3 2 72 0 0,-14-3-173 0 0,0 1 1 0 0,-1-1-1 0 0,1 1 0 0 0,0 0 0 0 0,0 0 1 0 0,-1 1-1 0 0,1-1 0 0 0,-1 1 0 0 0,1-1 0 0 0,-1 1 1 0 0,0 0-1 0 0,6 5 0 0 0,10 6 26 0 0,-16-12-51 0 0,1 1 1 0 0,-2 0-1 0 0,1-1 1 0 0,0 1-1 0 0,0 1 0 0 0,0-1 1 0 0,-1 0-1 0 0,1 1 1 0 0,2 3-1 0 0,-2 1-32 0 0,0 1-1 0 0,0 0 1 0 0,-1 0 0 0 0,1 0-1 0 0,-2 0 1 0 0,1 0 0 0 0,-1 0 0 0 0,-1 0-1 0 0,1 0 1 0 0,-1 1 0 0 0,-1-1-1 0 0,0 0 1 0 0,0 0 0 0 0,0 0-1 0 0,-1 0 1 0 0,0 0 0 0 0,-4 10-1 0 0,-3 3-372 0 0,1 1-1 0 0,-6 33 0 0 0,10-41 82 0 0,-1 1 0 0 0,-1-1 0 0 0,-6 13 0 0 0,3-8-676 0 0,-7 21 0 0 0,11-27-84 0 0,-13 25 0 0 0,18-38 1005 0 0,0 1-1 0 0,0 0 1 0 0,-1 0-1 0 0,1-1 0 0 0,0 1 1 0 0,-1 0-1 0 0,1-1 1 0 0,0 1-1 0 0,-1 0 0 0 0,1-1 1 0 0,-1 1-1 0 0,0 0 1 0 0,1-1-1 0 0,-1 1 0 0 0,1-1 1 0 0,-1 1-1 0 0,0-1 1 0 0,1 1-1 0 0,-1-1 0 0 0,0 0 1 0 0,0 1-1 0 0,1-1 1 0 0,-1 0-1 0 0,0 0 0 0 0,-1 1 1 0 0,0-1 155 0 0,-3-1-375 0 0,2-1 358 0 0,0 1-1 0 0,0-1 0 0 0,0 0 1 0 0,0 0-1 0 0,1-1 0 0 0,-1 1 1 0 0,1-1-1 0 0,0 1 0 0 0,-1-1 1 0 0,1 0-1 0 0,0 0 0 0 0,1 1 1 0 0,-1-1-1 0 0,-1-4 0 0 0,2 4 78 0 0,0 0-1 0 0,-1 0 0 0 0,1 0 0 0 0,-1 0 0 0 0,1 0 0 0 0,-1 0 0 0 0,-3-3 1 0 0,-2-4 270 0 0,7 9-350 0 0,-1 0 0 0 0,1 0 0 0 0,0-1 0 0 0,-1 1 0 0 0,1 0 0 0 0,0 0 0 0 0,0 0-1 0 0,0 0 1 0 0,0-1 0 0 0,0 1 0 0 0,0 0 0 0 0,0 0 0 0 0,0 0 0 0 0,1 0 0 0 0,-1-1 0 0 0,0 1 0 0 0,1 0 0 0 0,-1 0 0 0 0,1 0 0 0 0,-1 0-1 0 0,2-2 1 0 0,-1 1 53 0 0,0 0-1 0 0,0 0 0 0 0,0 0 1 0 0,-1 0-1 0 0,1 0 0 0 0,-1 0 0 0 0,1-4 1 0 0,-1 5-65 0 0,1 0 0 0 0,-1 0 0 0 0,0 1 0 0 0,1-1 0 0 0,-1 0 0 0 0,1 0 0 0 0,-1 0 0 0 0,1 0 0 0 0,-1 0 0 0 0,1 0 0 0 0,-1 1 0 0 0,1-1 0 0 0,0 0-1 0 0,0 1 1 0 0,-1-1 0 0 0,1 0 0 0 0,0 1 0 0 0,0-1 0 0 0,1 0 0 0 0,23-12 551 0 0,-11 6-322 0 0,-9 4-184 0 0,0 0 0 0 0,0 0 0 0 0,0 1 0 0 0,1 0 1 0 0,-1 0-1 0 0,1 1 0 0 0,-1-1 0 0 0,7 0 0 0 0,4 1 106 0 0,26 1-1 0 0,-14 1-2 0 0,-19-1-172 0 0,0 1 1 0 0,0 0 0 0 0,0 1 0 0 0,0 0 0 0 0,12 4 0 0 0,43 21-206 0 0,-56-24 111 0 0,-6-2 38 0 0,0 0 1 0 0,-1 1-1 0 0,1-1 0 0 0,0 0 1 0 0,0 1-1 0 0,2 3 0 0 0,-3-4-34 0 0,1 0-1 0 0,-1 0 1 0 0,0 1-1 0 0,0-1 1 0 0,1 0-1 0 0,-1 0 1 0 0,0 0-1 0 0,1-1 1 0 0,-1 1-1 0 0,1 0 1 0 0,-1 0-1 0 0,3 0 1 0 0,21 0-467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42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5 14544 0 0,'-17'2'231'0'0,"10"-3"1222"0"0,7 0-1428 0 0,3 0 545 0 0,-1 1-1 0 0,1-1 1 0 0,0 0 0 0 0,0 1 0 0 0,-1-1-1 0 0,1 1 1 0 0,0 0 0 0 0,4 0 0 0 0,91 4 3148 0 0,-85-5-3524 0 0,1 1-1 0 0,-1 1 1 0 0,0 0-1 0 0,1 1 1 0 0,-1 0-1 0 0,20 7 1 0 0,-30-8-121 0 0,12 3 13 0 0,-2 1-20 0 0,-12-3-59 0 0,0 0-1 0 0,-1 1 1 0 0,1-1 0 0 0,-1 1-1 0 0,1-1 1 0 0,-1 1-1 0 0,0-1 1 0 0,0 1 0 0 0,0-1-1 0 0,0 1 1 0 0,-1 4 0 0 0,1-1 5 0 0,-1 0-3 0 0,1-1 0 0 0,-1 1 0 0 0,0-1 0 0 0,0 1 0 0 0,-1-1 0 0 0,-2 7 0 0 0,2-6-9 0 0,0 0-1 0 0,0-1 0 0 0,1 1 1 0 0,-1 7-1 0 0,1-7 8 0 0,1 1-1 0 0,-1-1 0 0 0,-1 0 1 0 0,1 1-1 0 0,-1-1 1 0 0,0 0-1 0 0,0 0 0 0 0,-1 0 1 0 0,-4 8-1 0 0,3-7-32 0 0,1 0-1 0 0,0 1 0 0 0,1-1 0 0 0,-1 1 1 0 0,2 0-1 0 0,-1 0 0 0 0,0 8 1 0 0,-7 32-153 0 0,8-43 100 0 0,0 1 0 0 0,0-1 0 0 0,0 1 0 0 0,1-1-1 0 0,0 1 1 0 0,0-1 0 0 0,0 0 0 0 0,1 1 0 0 0,0-1 0 0 0,0 1-1 0 0,0-1 1 0 0,1 0 0 0 0,-1 1 0 0 0,1-1 0 0 0,4 6 0 0 0,-4-6-96 0 0,-1-1-1 0 0,1 0 1 0 0,-1 1 0 0 0,0-1 0 0 0,0 1 0 0 0,0 5 0 0 0,-5 9-1357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42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46 319 13472 0 0,'-3'-1'174'0'0,"0"0"1"0"0,0 0 0 0 0,0 0 0 0 0,-1 0 0 0 0,1 1 0 0 0,-5-1 0 0 0,8 1-170 0 0,-1 0 1 0 0,1 0-1 0 0,0 0 1 0 0,0 1 0 0 0,0-1-1 0 0,-1 0 1 0 0,1 0-1 0 0,0 0 1 0 0,0 0 0 0 0,-1 0-1 0 0,1 0 1 0 0,0 0 0 0 0,0 0-1 0 0,-1 0 1 0 0,1 0-1 0 0,0 0 1 0 0,0 0 0 0 0,0 0-1 0 0,-1 0 1 0 0,1 0-1 0 0,0-1 1 0 0,0 1 0 0 0,-1 0-1 0 0,1 0 1 0 0,0 0 0 0 0,0 0-1 0 0,0 0 1 0 0,-1 0-1 0 0,1-1 1 0 0,0 1 0 0 0,0 0-1 0 0,0 0 1 0 0,0 0-1 0 0,0 0 1 0 0,-1-1 0 0 0,1 1-1 0 0,0 0 1 0 0,0 0-1 0 0,0-1 1 0 0,0 1 0 0 0,0 0-1 0 0,0 0 1 0 0,0 0 0 0 0,0-1-1 0 0,0 1 1 0 0,0 0-1 0 0,0 0 1 0 0,0-1 0 0 0,0 1-1 0 0,0 0 1 0 0,0 0-1 0 0,0-1 1 0 0,0 1 0 0 0,0-2 112 0 0,-3 0 113 0 0,-3-4 295 0 0,5 6-496 0 0,1-1 0 0 0,0 1 0 0 0,0 0 0 0 0,0 0 0 0 0,0 0 0 0 0,0 0 0 0 0,0-1 0 0 0,0 1-1 0 0,0 0 1 0 0,0 0 0 0 0,0 0 0 0 0,0-1 0 0 0,0 1 0 0 0,0 0 0 0 0,0 0 0 0 0,0 0 0 0 0,0-1 0 0 0,0 1 0 0 0,0 0-1 0 0,0 0 1 0 0,0 0 0 0 0,0-1 0 0 0,1 1 0 0 0,-1 0 0 0 0,0 0 0 0 0,0 0 0 0 0,0 0 0 0 0,0 0 0 0 0,0-1 0 0 0,0 1 0 0 0,1 0-1 0 0,-1 0 1 0 0,0 0 0 0 0,0 0 0 0 0,0 0 0 0 0,0 0 0 0 0,1 0 0 0 0,-1-1 0 0 0,0 1 0 0 0,0 0 0 0 0,0 0 0 0 0,0 0 0 0 0,1 0-1 0 0,-1 0 1 0 0,0 0 0 0 0,0 0 0 0 0,1 0 0 0 0,98-40 5034 0 0,-90 37-4690 0 0,0 1-1 0 0,18-2 1 0 0,-18 3-88 0 0,1-1 0 0 0,-1 1 0 0 0,17-7 0 0 0,68-19 890 0 0,-72 21-944 0 0,-12 3-163 0 0,-1 1 0 0 0,0-1 0 0 0,0-1 0 0 0,14-7 1 0 0,30-16 27 0 0,-51 26-93 0 0,-1 1 1 0 0,0-1 0 0 0,0 0-1 0 0,1 1 1 0 0,-1-1-1 0 0,1 1 1 0 0,-1 0 0 0 0,0-1-1 0 0,1 1 1 0 0,1 0-1 0 0,23-4-1 0 0,-25 4-3 0 0,0 0 0 0 0,1 0 0 0 0,-1 0 0 0 0,0 0 0 0 0,1 0 0 0 0,-1 0 0 0 0,1 0 0 0 0,-1 0 0 0 0,0 0 0 0 0,1 1 0 0 0,-1-1 0 0 0,0 0 0 0 0,1 1 0 0 0,-1-1 0 0 0,0 1 0 0 0,0 0 0 0 0,0-1 0 0 0,1 1 0 0 0,-1 0 0 0 0,0 0 0 0 0,0 0 0 0 0,0 0 0 0 0,0 0 0 0 0,0 0 0 0 0,0 0 0 0 0,-1 0 0 0 0,1 0 0 0 0,0 0 0 0 0,0 0 0 0 0,-1 0 0 0 0,1 1 0 0 0,-1-1 0 0 0,1 0 0 0 0,-1 1 0 0 0,0-1 0 0 0,1 0 0 0 0,-1 1 0 0 0,0-1 0 0 0,0 0 0 0 0,0 1 0 0 0,0-1 0 0 0,0 1 0 0 0,0-1 0 0 0,-1 2 0 0 0,1 2-1 0 0,0 0 0 0 0,0 0 0 0 0,1 0 0 0 0,0 0 0 0 0,-1 0 0 0 0,2 0 0 0 0,2 8 0 0 0,-3-9-5 0 0,1 1 0 0 0,-1-1 0 0 0,0 1 1 0 0,0 0-1 0 0,-1-1 0 0 0,1 1 0 0 0,-1 0 0 0 0,0-1 1 0 0,0 1-1 0 0,-2 8 0 0 0,-1-1 6 0 0,1-1 0 0 0,0 1 0 0 0,1 0 0 0 0,0 15 0 0 0,0-23-10 0 0,1 1 1 0 0,-1 0-1 0 0,0-1 0 0 0,0 1 0 0 0,0-1 0 0 0,-1 1 1 0 0,-2 5-1 0 0,2-6-17 0 0,0 0-1 0 0,1 1 1 0 0,-1-1 0 0 0,1 1 0 0 0,0-1 0 0 0,0 1-1 0 0,0 5 1 0 0,1-7 11 0 0,0 0 0 0 0,0 0 0 0 0,0 1 0 0 0,0-1 0 0 0,1 0 0 0 0,-1 0-1 0 0,1 0 1 0 0,0-1 0 0 0,0 1 0 0 0,0 0 0 0 0,0 0 0 0 0,0 0 0 0 0,0 0 0 0 0,1-1 0 0 0,0 1 0 0 0,-1-1-1 0 0,1 1 1 0 0,0-1 0 0 0,0 0 0 0 0,0 0 0 0 0,0 0 0 0 0,1 0 0 0 0,-1 0 0 0 0,1 0 0 0 0,4 2 0 0 0,23 14-95 0 0,-30-18 107 0 0,0 0 1 0 0,1 0 0 0 0,-1 1-1 0 0,1-1 1 0 0,-1 0-1 0 0,1 0 1 0 0,-1 1-1 0 0,1-1 1 0 0,-1 0 0 0 0,1 0-1 0 0,-1 0 1 0 0,1 0-1 0 0,0 0 1 0 0,-1 0-1 0 0,1 0 1 0 0,-1 0 0 0 0,1 0-1 0 0,-1 0 1 0 0,1 0-1 0 0,4-1 2 0 0,18 1 2 0 0,-4-5 0 0 0,-13 3 38 0 0,0 0 0 0 0,-1-1 0 0 0,1 0-1 0 0,-1 0 1 0 0,0-1 0 0 0,0 0 0 0 0,0 0-1 0 0,0 0 1 0 0,0 0 0 0 0,-1-1 0 0 0,0 1 0 0 0,0-1-1 0 0,0 0 1 0 0,-1-1 0 0 0,0 1 0 0 0,0 0-1 0 0,0-1 1 0 0,0 0 0 0 0,-1 0 0 0 0,3-10 0 0 0,-3 9 22 0 0,-1 1 0 0 0,2 0 0 0 0,-1 0 0 0 0,4-6 0 0 0,-3 7-2 0 0,-1 0 1 0 0,1 0-1 0 0,-1-1 0 0 0,0 1 0 0 0,2-11 0 0 0,-4-3 93 0 0,0 15-105 0 0,-1 0-1 0 0,2 0 1 0 0,-1 1-1 0 0,0-1 0 0 0,1 0 1 0 0,1-6-1 0 0,4-5 104 0 0,-5 11-106 0 0,1-1 1 0 0,0 1 0 0 0,-1 0-1 0 0,0 0 1 0 0,0-1-1 0 0,0 1 1 0 0,-1-1 0 0 0,0 1-1 0 0,1-1 1 0 0,-1 1 0 0 0,-1-7-1 0 0,-3-6 80 0 0,1 3 16 0 0,1 0 1 0 0,-1-20-1 0 0,4 31-131 0 0,-1 0 0 0 0,0-1 0 0 0,0 1 0 0 0,-1 0-1 0 0,1-1 1 0 0,-1 1 0 0 0,1 0 0 0 0,-1-1-1 0 0,0 1 1 0 0,0 0 0 0 0,-1 0 0 0 0,1 0-1 0 0,-1 0 1 0 0,1 0 0 0 0,-1 0 0 0 0,0 0-1 0 0,0 1 1 0 0,0-1 0 0 0,-1 1 0 0 0,1-1-1 0 0,-5-2 1 0 0,-12-16 10 0 0,16 17-37 0 0,-1 0-1 0 0,1 1 1 0 0,-1-1-1 0 0,0 1 1 0 0,0 0-1 0 0,-9-6 0 0 0,7 6-57 0 0,0 1-1 0 0,0-1 0 0 0,-1 1 0 0 0,1 0 0 0 0,-1 1 0 0 0,0 0 0 0 0,1 0 0 0 0,-1 0 0 0 0,0 1 0 0 0,0 0 0 0 0,1 0 1 0 0,-10 2-1 0 0,2 1-528 0 0,0 0 0 0 0,0 1 1 0 0,1 1-1 0 0,-26 12 0 0 0,3 1-1306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44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4608 0 0,'0'36'8677'0'0,"1"-40"-7072"0"0,1-1-913 0 0,-1 1-1 0 0,1 0 0 0 0,0 0 0 0 0,0 0 1 0 0,1 1-1 0 0,-1-1 0 0 0,1 0 1 0 0,4-3-1 0 0,-3 3-402 0 0,0-1 1 0 0,1 1-1 0 0,0 0 0 0 0,0 0 0 0 0,0 0 1 0 0,0 1-1 0 0,1 0 0 0 0,-1 0 0 0 0,9-3 1 0 0,-6 4-151 0 0,1 0 1 0 0,0 0 0 0 0,0 0 0 0 0,-1 1-1 0 0,17 1 1 0 0,-15-1-68 0 0,12 2 64 0 0,-9 4-122 0 0,-12-3-17 0 0,2 1 58 0 0,5 2-45 0 0,-7-3-15 0 0,-1 0 1 0 0,1 0-1 0 0,0 0 0 0 0,-1 0 0 0 0,0 0 1 0 0,1 0-1 0 0,-1 0 0 0 0,0 0 0 0 0,0 0 1 0 0,0 0-1 0 0,0 0 0 0 0,0 0 0 0 0,-1 0 1 0 0,1 0-1 0 0,-1 2 0 0 0,-12 32-360 0 0,10-29 241 0 0,1-2-51 0 0,-1 0 1 0 0,0 0-1 0 0,1 0 1 0 0,-2 0-1 0 0,1 0 1 0 0,0-1-1 0 0,-9 8 1 0 0,11-11-153 0 0,-8 22-1411 0 0,15-3 1279 0 0,-5-16 440 0 0,1 1 1 0 0,0-1-1 0 0,0 0 0 0 0,0 0 1 0 0,0 0-1 0 0,1 0 1 0 0,-1 0-1 0 0,4 4 0 0 0,1 0 43 0 0,0 0 0 0 0,13 10 0 0 0,-9-9 153 0 0,0 0 1 0 0,0-1-1 0 0,1-1 0 0 0,20 10 1 0 0,-29-15-103 0 0,0-1 0 0 0,-1 1-1 0 0,1 0 1 0 0,-1 0 0 0 0,0 0 0 0 0,1 0 0 0 0,3 4 0 0 0,-2-1-17 0 0,4 9 35 0 0,-8-13-77 0 0,1 0-1 0 0,-1 1 0 0 0,1-1 0 0 0,-1 0 1 0 0,1 0-1 0 0,-1 0 0 0 0,1-1 0 0 0,0 1 1 0 0,0 0-1 0 0,1 1 0 0 0,-1-1 105 0 0,-1 2 10 0 0,0 0-87 0 0,0 1 0 0 0,0 0 0 0 0,-1 0 0 0 0,1-1 0 0 0,-1 1 0 0 0,0 0 0 0 0,0-1 0 0 0,0 1-1 0 0,0-1 1 0 0,0 1 0 0 0,-1-1 0 0 0,0 0 0 0 0,1 1 0 0 0,-1-1 0 0 0,-1 0 0 0 0,1 0 0 0 0,0 0 0 0 0,-1-1 0 0 0,1 1 0 0 0,-4 2 0 0 0,-9 10 115 0 0,12-12-130 0 0,1 0 1 0 0,-1-1-1 0 0,0 1 0 0 0,0-1 1 0 0,-4 4-1 0 0,-12 5 63 0 0,14-7-74 0 0,1-1-1 0 0,-1 0 1 0 0,0 0-1 0 0,-1 0 0 0 0,1 0 1 0 0,0-1-1 0 0,-1 0 1 0 0,0 0-1 0 0,1-1 0 0 0,-1 0 1 0 0,-6 1-1 0 0,-12 1 41 0 0,21-3-50 0 0,1 1-1 0 0,0-1 1 0 0,-1 1 0 0 0,1-1-1 0 0,-1 0 1 0 0,1 0-1 0 0,0 0 1 0 0,-1-1 0 0 0,1 1-1 0 0,0 0 1 0 0,-1-1 0 0 0,1 0-1 0 0,0 1 1 0 0,-1-1-1 0 0,1 0 1 0 0,0 0 0 0 0,-4-3-1 0 0,5 3-60 0 0,-1 0-1 0 0,1-1 0 0 0,0 1 1 0 0,0-1-1 0 0,-1 1 0 0 0,1-1 1 0 0,0 0-1 0 0,0 0 0 0 0,1 1 1 0 0,-1-1-1 0 0,0 0 1 0 0,1 0-1 0 0,-1 0 0 0 0,1 0 1 0 0,-1 0-1 0 0,1-3 0 0 0,-1-2-307 0 0,1 1 0 0 0,0-1 0 0 0,0 1 0 0 0,1-9-1 0 0,4-4-1489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44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5984 0 0,'0'0'968'0'0,"0"2"841"0"0,3 49 8367 0 0,-3-45-9475 0 0,1 0 1 0 0,1 1 0 0 0,2 7-1 0 0,-1-4-242 0 0,-1 0-1 0 0,0-1 0 0 0,0 1 0 0 0,0 17 0 0 0,3 16 251 0 0,-2-24-445 0 0,1 26 0 0 0,-2-27-84 0 0,4 24 0 0 0,-2-13-254 0 0,-3-22 17 0 0,0-1-1 0 0,0 1 1 0 0,1 0 0 0 0,-1 0-1 0 0,6 11 1 0 0,0-4-557 0 0,0 0-5959 0 0,-1-4-1181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10:56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11744 0 0,'0'0'1068'0'0,"0"3"-878"0"0,0 3-99 0 0,1 0 0 0 0,1-1-1 0 0,-1 1 1 0 0,1 0 0 0 0,0 0-1 0 0,0-1 1 0 0,4 8 0 0 0,6 18 1322 0 0,-9-15-651 0 0,2-1-1 0 0,0 0 1 0 0,0 1 0 0 0,2-2-1 0 0,0 1 1 0 0,13 20 0 0 0,39 51 884 0 0,-58-86-1621 0 0,-1 1 0 0 0,0 0 0 0 0,1-1 0 0 0,-1 1 0 0 0,0 0 0 0 0,1-1 0 0 0,-1 1 0 0 0,0 0 0 0 0,0 0-1 0 0,1-1 1 0 0,-1 1 0 0 0,0 0 0 0 0,0 0 0 0 0,0 0 0 0 0,0-1 0 0 0,0 1 0 0 0,0 0 0 0 0,-1 1 0 0 0,1 2 61 0 0,0-3-45 0 0,0-1-1 0 0,0 1 0 0 0,0-1 0 0 0,0 1 0 0 0,1-1 1 0 0,-1 0-1 0 0,0 1 0 0 0,0-1 0 0 0,0 0 1 0 0,0 1-1 0 0,0-1 0 0 0,1 1 0 0 0,-1-1 1 0 0,0 0-1 0 0,0 1 0 0 0,1-1 0 0 0,-1 0 1 0 0,0 0-1 0 0,1 1 0 0 0,-1-1 0 0 0,0 0 1 0 0,0 0-1 0 0,1 1 0 0 0,-1-1 0 0 0,1 0 1 0 0,-1 0-1 0 0,0 0 0 0 0,1 0 0 0 0,-1 1 0 0 0,0-1 1 0 0,1 0-1 0 0,-1 0 0 0 0,1 0 0 0 0,-1 0 1 0 0,1 0-1 0 0,-1 0 0 0 0,0 0 0 0 0,1 0 1 0 0,-1 0-1 0 0,1 0 0 0 0,-1-1 0 0 0,2 1 43 0 0,0-1-1 0 0,0 0 1 0 0,-1 0-1 0 0,1 0 0 0 0,0 0 1 0 0,-1 0-1 0 0,3-3 1 0 0,-1 1-50 0 0,1-1 0 0 0,-2 0 0 0 0,1 0 0 0 0,0 0 0 0 0,-1-1 0 0 0,1 1 0 0 0,-1-1 0 0 0,-1 1 0 0 0,1-1 1 0 0,-1 0-1 0 0,1 1 0 0 0,-1-1 0 0 0,0 0 0 0 0,-1 0 0 0 0,0 0 0 0 0,0-9 0 0 0,1 6 25 0 0,0-1 0 0 0,0 0 0 0 0,2-9 0 0 0,-1 10-29 0 0,-1 1-1 0 0,2-17 1 0 0,-4-4 15 0 0,1 8-29 0 0,0 0 1 0 0,1 1 0 0 0,5-27-1 0 0,-5 15-32 0 0,-1 30 13 0 0,0 1-1 0 0,0-1 1 0 0,0 1-1 0 0,0-1 1 0 0,0 1 0 0 0,0-1-1 0 0,0 1 1 0 0,0-1 0 0 0,0 1-1 0 0,0-1 1 0 0,0 1 0 0 0,0 0-1 0 0,0-1 1 0 0,1 1-1 0 0,-1-1 1 0 0,0 1 0 0 0,0-1-1 0 0,1 1 1 0 0,-1 0 0 0 0,0-1-1 0 0,1 1 1 0 0,-1-1 0 0 0,0 1-1 0 0,1 0 1 0 0,-1-1 0 0 0,0 1-1 0 0,1 0 1 0 0,0-1-1 0 0,-1 1-1 0 0,0 0 0 0 0,1 0 1 0 0,-1-1-1 0 0,1 1 0 0 0,-1 0 0 0 0,0-1 0 0 0,1 1 0 0 0,-1 0 0 0 0,0-1 0 0 0,1 1 0 0 0,-1-1 0 0 0,0 1 0 0 0,0 0 0 0 0,0-1 0 0 0,1 1 0 0 0,-1-1 0 0 0,0 1 0 0 0,0-1 0 0 0,0 1 0 0 0,0-1 0 0 0,0 1 0 0 0,0-1 0 0 0,0 1 0 0 0,0-1 0 0 0,0 1 0 0 0,0-1 0 0 0,0 1 0 0 0,0-1 0 0 0,1-3-149 0 0,0 0 0 0 0,0 0 0 0 0,0 0 1 0 0,1 0-1 0 0,-1 0 0 0 0,1 0 0 0 0,0 0 0 0 0,0 1 0 0 0,0-1 1 0 0,4-3-1 0 0,1-4-493 0 0,-5 8-190 0 0,2 3-861 0 0,15 0-3518 0 0,10 0-1504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45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4144 0 0,'6'-1'428'0'0,"26"-8"2883"0"0,-19 5 564 0 0,1 0 1 0 0,23-3-1 0 0,-32 6-3000 0 0,1 1-1 0 0,-1 0 1 0 0,1 1 0 0 0,5 0 0 0 0,-6 0-748 0 0,-1 0 0 0 0,1 0 0 0 0,-1 1 0 0 0,1-1 1 0 0,5 4-1 0 0,-6-3-18 0 0,-1 0 0 0 0,0 0 0 0 0,0 0 0 0 0,0 0 0 0 0,0 0 0 0 0,0 1 0 0 0,0 0 0 0 0,0-1 0 0 0,-1 1 0 0 0,0 0-1 0 0,1 0 1 0 0,-1 0 0 0 0,0 0 0 0 0,0 1 0 0 0,-1-1 0 0 0,1 0 0 0 0,1 7 0 0 0,0 2-69 0 0,0 1-1 0 0,-1 0 1 0 0,-1 0-1 0 0,0 0 1 0 0,-1 0-1 0 0,0 0 1 0 0,-1 0 0 0 0,-5 24-1 0 0,-3 1-628 0 0,-23 59 1 0 0,2-38-983 0 0,28-53 1285 0 0,0 0 0 0 0,0-1 0 0 0,-1 0 0 0 0,0 1 0 0 0,0-1 0 0 0,0 0 0 0 0,-1-1 0 0 0,0 1-1 0 0,0-1 1 0 0,0 1 0 0 0,0-1 0 0 0,-1 0 0 0 0,-5 3 0 0 0,10-6-37 0 0,-4-3 88 0 0,-1-2 3902 0 0,6 2-3561 0 0,1 0 0 0 0,0-1 0 0 0,-1 1-1 0 0,1 0 1 0 0,0 0 0 0 0,0 0 0 0 0,1 0 0 0 0,-1 0-1 0 0,0 1 1 0 0,1-1 0 0 0,-1 1 0 0 0,1-1 0 0 0,-1 1-1 0 0,1 0 1 0 0,-1 0 0 0 0,1 0 0 0 0,0 0 0 0 0,0 1-1 0 0,5-2 1 0 0,16-2 307 0 0,-18 3-303 0 0,1-1 0 0 0,-1 1 0 0 0,9 0-1 0 0,131 10 919 0 0,-134-7-1885 0 0,1-1-1 0 0,0-1 1 0 0,0 0-1 0 0,0-1 1 0 0,23-4-1 0 0,-14-1-7296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45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6448 0 0,'2'0'5926'0'0,"16"-1"-861"0"0,9-3-1739 0 0,14-1-668 0 0,14-9-1140 0 0,0 1-2554 0 0</inkml:trace>
  <inkml:trace contextRef="#ctx0" brushRef="#br0" timeOffset="1">95 199 15144 0 0,'0'0'1639'0'0,"10"4"-1639"0"0,-1 2 704 0 0,3-6 96 0 0,4 4 32 0 0,-7-4 0 0 0,13 0-480 0 0,-7-4-96 0 0,1-2-24 0 0,1 2-5743 0 0,2 4-1153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45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84 15664 0 0,'0'0'718'0'0,"-1"-2"-19"0"0,-3-4-301 0 0,-1 0 1 0 0,1 0-1 0 0,-1 0 0 0 0,0 0 1 0 0,0 1-1 0 0,-1 0 1 0 0,0 0-1 0 0,0 1 0 0 0,0-1 1 0 0,0 1-1 0 0,-1 1 0 0 0,1-1 1 0 0,-1 1-1 0 0,0 0 1 0 0,-11-3-1 0 0,14 5-176 0 0,0 0 1 0 0,0 1-1 0 0,0-1 0 0 0,-1 1 1 0 0,1 0-1 0 0,0 0 1 0 0,0 0-1 0 0,0 1 0 0 0,0 0 1 0 0,0-1-1 0 0,0 1 0 0 0,0 1 1 0 0,0-1-1 0 0,0 0 0 0 0,-7 5 1 0 0,7-3-313 0 0,0-1 0 0 0,0 2 0 0 0,1-1 0 0 0,-1 0 0 0 0,1 1 0 0 0,-1-1 0 0 0,1 1 0 0 0,1 0 0 0 0,-1 0 0 0 0,-2 5 0 0 0,-3 5 24 0 0,0 1 0 0 0,1 1 0 0 0,-6 21 0 0 0,11-30-22 0 0,0 0 0 0 0,1 0 0 0 0,0 1 0 0 0,0-1 0 0 0,1 0-1 0 0,0 0 1 0 0,0 1 0 0 0,1-1 0 0 0,0 0 0 0 0,3 11 0 0 0,1 4-35 0 0,-3-13 42 0 0,0 0 0 0 0,1 0-1 0 0,0 0 1 0 0,0 0 0 0 0,9 15-1 0 0,-5-13-167 0 0,0-1-1 0 0,11 11 0 0 0,-15-17 154 0 0,1-1-1 0 0,0 0 0 0 0,0 1 0 0 0,0-2 0 0 0,0 1 1 0 0,1 0-1 0 0,-1-1 0 0 0,7 3 0 0 0,-8-5 69 0 0,-1 1 0 0 0,0-1 0 0 0,1 1 0 0 0,-1-1 0 0 0,1 0 0 0 0,-1 0 0 0 0,1 0-1 0 0,-1 0 1 0 0,1 0 0 0 0,-1-1 0 0 0,1 1 0 0 0,-1-1 0 0 0,0 1 0 0 0,1-1 0 0 0,-1 0 0 0 0,0 0 0 0 0,1 0-1 0 0,-1 0 1 0 0,0-1 0 0 0,0 1 0 0 0,4-3 0 0 0,-2 0 14 0 0,0 0 0 0 0,1 0 0 0 0,-1-1 0 0 0,-1 1 0 0 0,1-1 0 0 0,-1 1 0 0 0,1-1 0 0 0,3-9 0 0 0,12-27-39 0 0,30-72 265 0 0,-32 57 95 0 0,-13 37 27 0 0,11-27 0 0 0,1-8 1024 0 0,-16 52-128 0 0,1 4-1180 0 0,-1-1 0 0 0,0 0 0 0 0,0 0 0 0 0,0 0 0 0 0,0 0 1 0 0,0 1-1 0 0,0-1 0 0 0,0 0 0 0 0,0 0 0 0 0,-1 2 1 0 0,2 1-37 0 0,-1-1 1 0 0,0 1 0 0 0,1-1 0 0 0,0 1-1 0 0,0 0 1 0 0,2 5 0 0 0,2 5-16 0 0,0 11-22 0 0,1 8-111 0 0,19 54 1 0 0,-24-84 37 0 0,2 7-412 0 0,1-1-1 0 0,0 0 1 0 0,0 0 0 0 0,11 15-1 0 0,-13-21 8 0 0,0 0-1 0 0,0 1 0 0 0,0-1 1 0 0,0 1-1 0 0,1 4 0 0 0,-1-3-74 0 0,-1-1-1270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46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0 379 17071 0 0,'0'0'388'0'0,"2"0"52"0"0,6-2-269 0 0,0 1-1 0 0,0-1 0 0 0,0 0 0 0 0,0-1 1 0 0,11-4-1 0 0,10-4 634 0 0,29-12 2394 0 0,9 0-1754 0 0,-51 18-1348 0 0,1-1-1 0 0,21-10 0 0 0,-9 1-7153 0 0,-14 10-505 0 0</inkml:trace>
  <inkml:trace contextRef="#ctx0" brushRef="#br0" timeOffset="1">225 1 21743 0 0,'0'0'2176'0'0,"0"1"-1989"0"0,0 2-159 0 0,0-1 1 0 0,0 1 0 0 0,1-1-1 0 0,-1 1 1 0 0,0-1-1 0 0,1 1 1 0 0,0-1-1 0 0,0 1 1 0 0,-1-1-1 0 0,2 1 1 0 0,-1-1 0 0 0,1 3-1 0 0,1 0 180 0 0,20 43 950 0 0,-3 1 0 0 0,27 98 0 0 0,-41-123-2450 0 0,1-1 0 0 0,21 45 0 0 0,-14-44-7543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46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8 16783 0 0,'0'0'770'0'0,"0"-1"-18"0"0,-3-6 1886 0 0,5 8-2459 0 0,-1 0 0 0 0,1 0 0 0 0,0 1 0 0 0,0-1 0 0 0,-1 1 0 0 0,1-1 0 0 0,-1 1 0 0 0,1-1-1 0 0,-1 1 1 0 0,3 3 0 0 0,13 36 855 0 0,-8-22-890 0 0,-1 0 1 0 0,0 1 0 0 0,-2 0 0 0 0,0 0 0 0 0,-1 1 0 0 0,2 22 0 0 0,10 42 13 0 0,5 22-148 0 0,-18-90-10 0 0,-4-13 0 0 0,1 1 0 0 0,0-1 0 0 0,0 0 0 0 0,1 0 0 0 0,-1 0 0 0 0,4 5 0 0 0,-5-8-2 0 0,0 0 1 0 0,1-1-1 0 0,-1 1 0 0 0,0 0 0 0 0,0-1 0 0 0,1 1 0 0 0,-1 0 0 0 0,1-1 1 0 0,-1 1-1 0 0,1 0 0 0 0,-1-1 0 0 0,1 1 0 0 0,-1-1 0 0 0,1 1 1 0 0,-1-1-1 0 0,1 1 0 0 0,0-1 0 0 0,-1 0 0 0 0,1 1 0 0 0,0-1 1 0 0,-1 0-1 0 0,1 1 0 0 0,0-1 0 0 0,0 0 0 0 0,-1 0 0 0 0,1 0 0 0 0,0 0 1 0 0,0 0-1 0 0,-1 0 0 0 0,2 0 0 0 0,-1 0-10 0 0,0-1 0 0 0,0 1-1 0 0,0-1 1 0 0,0 0 0 0 0,0 1-1 0 0,0-1 1 0 0,0 0 0 0 0,0 0-1 0 0,0 0 1 0 0,-1 0 0 0 0,2-1 0 0 0,0-1-16 0 0,6-6 7 0 0,-1 0 0 0 0,0 0 0 0 0,7-13-1 0 0,12-16 3 0 0,-12 15 19 0 0,-12 19 0 0 0,0 1 0 0 0,0-1 0 0 0,0 0 0 0 0,1 1 0 0 0,-1-1 0 0 0,5-3 0 0 0,18-12-66 0 0,-10 14 38 0 0,-6 3-10 0 0,3-1 11 0 0,20 5-35 0 0,-26-1 64 0 0,-1 0 0 0 0,1 1 0 0 0,-1-1 1 0 0,0 1-1 0 0,1 0 0 0 0,-1 0 0 0 0,0 1 0 0 0,0-1 0 0 0,0 1 1 0 0,6 6-1 0 0,-9-8 16 0 0,0 1-1 0 0,0-1 1 0 0,0 1 0 0 0,0 0 0 0 0,0 0 0 0 0,0 0-1 0 0,-1 0 1 0 0,1 0 0 0 0,-1 0 0 0 0,0 1 0 0 0,0-1 0 0 0,0 0-1 0 0,0 1 1 0 0,0-1 0 0 0,0 1 0 0 0,0-1 0 0 0,-1 1 0 0 0,1-1-1 0 0,-1 1 1 0 0,0-1 0 0 0,0 1 0 0 0,0-1 0 0 0,0 1-1 0 0,-1 4 1 0 0,1 4 78 0 0,0-8-37 0 0,0-1 1 0 0,0 0-1 0 0,0 0 0 0 0,0 0 0 0 0,0 0 0 0 0,-1 1 0 0 0,0 2 1 0 0,-1 0 2 0 0,0 0 1 0 0,0-1 0 0 0,-1 0 0 0 0,1 1 0 0 0,-1-1 0 0 0,0 0-1 0 0,0 0 1 0 0,-1-1 0 0 0,1 1 0 0 0,-1-1 0 0 0,0 1 0 0 0,1-1 0 0 0,-1 0-1 0 0,-5 2 1 0 0,-10 6 63 0 0,3-2-45 0 0,-31 14 0 0 0,43-21-83 0 0,-1 0-31 0 0,-1 0 0 0 0,0 0 0 0 0,1-1 0 0 0,-9 2 0 0 0,12-3-24 0 0,0 0 1 0 0,0 0-1 0 0,0 0 0 0 0,0-1 1 0 0,0 1-1 0 0,0 0 0 0 0,0-1 1 0 0,1 1-1 0 0,-1-1 1 0 0,0 0-1 0 0,0 1 0 0 0,0-1 1 0 0,1 0-1 0 0,-1 0 0 0 0,1 0 1 0 0,-1 0-1 0 0,-2-3 1 0 0,2 2-317 0 0,0 0 0 0 0,-1 0 0 0 0,1-1 0 0 0,0 1 0 0 0,0-1 0 0 0,1 0 0 0 0,-1 0 0 0 0,0 1 0 0 0,1-1 1 0 0,0 0-1 0 0,0 0 0 0 0,0-1 0 0 0,0 1 0 0 0,0 0 0 0 0,1 0 0 0 0,-1 0 0 0 0,1 0 0 0 0,0-7 0 0 0,0-9-6610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47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0 392 14600 0 0,'0'0'664'0'0,"3"0"-8"0"0,15-1-329 0 0,26-4 1 0 0,-24 2 2117 0 0,31-1 0 0 0,12-2 616 0 0,22 2-1772 0 0,-77 4-1368 0 0,0-1-1 0 0,1 0 1 0 0,-1-1-1 0 0,0 1 1 0 0,14-7-1 0 0,19-8-3864 0 0,-26 8-3914 0 0</inkml:trace>
  <inkml:trace contextRef="#ctx0" brushRef="#br0" timeOffset="1">372 1 18023 0 0,'0'0'1632'0'0,"0"3"-1188"0"0,1 17 864 0 0,1-1 0 0 0,6 23 0 0 0,-4-21-714 0 0,-1 0 1 0 0,1 26-1 0 0,-3 2-267 0 0,3 1-1 0 0,16 79 1 0 0,-18-119-711 0 0,2 0-1 0 0,-1 1 1 0 0,1-1 0 0 0,1-1-1 0 0,-1 1 1 0 0,2-1 0 0 0,12 17-1 0 0,-6-10-1239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47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57 18343 0 0,'-5'-5'1660'0'0,"-3"-2"-1171"0"0,-1-1 1 0 0,0 2-1 0 0,0-1 0 0 0,-16-7 0 0 0,22 12-312 0 0,0 1 0 0 0,-1 0 0 0 0,1 0 0 0 0,0 0 0 0 0,0 0-1 0 0,0 0 1 0 0,-1 1 0 0 0,1-1 0 0 0,0 1 0 0 0,-1 0 0 0 0,1 0 0 0 0,0 0 0 0 0,-1 1 0 0 0,1-1 0 0 0,0 1 0 0 0,-1-1 0 0 0,1 1 0 0 0,0 0 0 0 0,0 1 0 0 0,-3 0 0 0 0,-1 2-117 0 0,1-1 0 0 0,0 1 1 0 0,1 0-1 0 0,-1 1 0 0 0,0-1 1 0 0,1 1-1 0 0,0 0 1 0 0,0 0-1 0 0,1 1 0 0 0,0 0 1 0 0,0-1-1 0 0,0 1 1 0 0,0 1-1 0 0,1-1 0 0 0,0 0 1 0 0,-4 14-1 0 0,2-6-25 0 0,1 0 0 0 0,1 0-1 0 0,0 0 1 0 0,-2 23 0 0 0,4-30-31 0 0,1-1 1 0 0,0 0 0 0 0,0 0 0 0 0,1 0-1 0 0,0 0 1 0 0,0 0 0 0 0,0 0 0 0 0,1 0-1 0 0,0 0 1 0 0,0 0 0 0 0,0-1 0 0 0,1 1-1 0 0,5 8 1 0 0,-5-9-5 0 0,5 5 0 0 0,-1-1 0 0 0,16 16 0 0 0,-20-22 0 0 0,0-1 0 0 0,0 1 0 0 0,0-1 0 0 0,0 0 0 0 0,1 0 0 0 0,-1 0 0 0 0,1-1 0 0 0,-1 1 0 0 0,1-1 0 0 0,0 0 0 0 0,-1 0 0 0 0,1 0 0 0 0,5 0 0 0 0,4 0-97 0 0,1 0 0 0 0,0-1 0 0 0,-1-1 0 0 0,1 0 0 0 0,0-1 0 0 0,-1-1 0 0 0,18-5 0 0 0,-8 1-156 0 0,-5 2-811 0 0,24-11 1 0 0,-20 2-805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47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6448 0 0,'2'0'7226'0'0,"25"-2"741"0"0,1-3-5104 0 0,-13 3-2200 0 0,28-3 0 0 0,-25 5-477 0 0,0-2 0 0 0,34-7 0 0 0,-8 0-2772 0 0,-30 6-5984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48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18223 0 0,'0'0'1654'0'0,"1"2"-1364"0"0,5 13 95 0 0,-4-13-166 0 0,-1 1-1 0 0,0-1 1 0 0,1 1 0 0 0,-1-1 0 0 0,-1 1 0 0 0,2 5-1 0 0,8 42 2132 0 0,-7-36-1933 0 0,0 1 1 0 0,-1-1 0 0 0,1 21-1 0 0,1 118 750 0 0,-4-138-1167 0 0,1 0-1 0 0,0 0 1 0 0,1 0 0 0 0,0 0 0 0 0,8 21 0 0 0,-1-1-1500 0 0,-4-1-4619 0 0,-4-4-2323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48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0 160 19263 0 0,'1'-2'884'0'0,"10"-11"183"0"0,-10 12-1060 0 0,0 0-1 0 0,1 0 1 0 0,-1-1 0 0 0,0 1 0 0 0,0 0 0 0 0,0-1 0 0 0,0 1 0 0 0,-1-1 0 0 0,1 1 0 0 0,0-1-1 0 0,-1 1 1 0 0,1-1 0 0 0,-1 0 0 0 0,1 1 0 0 0,-1-1 0 0 0,0 1 0 0 0,0-1 0 0 0,1 0-1 0 0,-2-2 1 0 0,2 2 43 0 0,-1 0 1 0 0,0 0-1 0 0,1 0 0 0 0,-1 0 0 0 0,1 0 0 0 0,0 1 0 0 0,0-1 0 0 0,0 0 0 0 0,-1 0 0 0 0,2 0 1 0 0,1-2-1 0 0,16-18 1683 0 0,-16 18-1418 0 0,4-4 292 0 0,1 0 0 0 0,0 0 0 0 0,0 1 0 0 0,17-12 0 0 0,-22 18-540 0 0,1-1 1 0 0,-1 1-1 0 0,0-1 0 0 0,0 1 1 0 0,1 0-1 0 0,-1 0 0 0 0,0 0 1 0 0,1 0-1 0 0,-1 1 0 0 0,1 0 1 0 0,-1-1-1 0 0,1 1 0 0 0,0 0 0 0 0,-1 1 1 0 0,1-1-1 0 0,-1 1 0 0 0,1 0 1 0 0,5 1-1 0 0,17 7 51 0 0,-19-8-110 0 0,0 1 0 0 0,-1 0 0 0 0,0 0 0 0 0,1 0-1 0 0,-1 1 1 0 0,0 0 0 0 0,0 0 0 0 0,-1 1 0 0 0,1 0-1 0 0,9 8 1 0 0,9 9-117 0 0,-18-16 38 0 0,-1-1-1 0 0,0 1 0 0 0,7 6 0 0 0,-11-9 45 0 0,0 0 0 0 0,0-1 0 0 0,0 1 0 0 0,0 0-1 0 0,0-1 1 0 0,0 1 0 0 0,0 0 0 0 0,-1 0-1 0 0,1 0 1 0 0,0 0 0 0 0,-1 0 0 0 0,0 0-1 0 0,0 0 1 0 0,1 0 0 0 0,-1 0 0 0 0,-1 2-1 0 0,0 4-143 0 0,0-1-1 0 0,0 1 0 0 0,-1-1 0 0 0,-1 0 1 0 0,1 0-1 0 0,-6 11 0 0 0,-26 38-1028 0 0,3-6-227 0 0,28-46 1276 0 0,0 0-1 0 0,0 0 0 0 0,0 0 0 0 0,-1 0 1 0 0,0-1-1 0 0,-6 6 0 0 0,7-7-26 0 0,0 1 1 0 0,0 0-1 0 0,0 0 1 0 0,0 0-1 0 0,0 0 0 0 0,0 0 1 0 0,1 0-1 0 0,0 1 1 0 0,0 0-1 0 0,-4 7 0 0 0,6-10 117 0 0,-1 0-1 0 0,0 1 0 0 0,1-1 1 0 0,-1 0-1 0 0,0 1 0 0 0,0-1 1 0 0,1 0-1 0 0,-1 0 1 0 0,0 0-1 0 0,0 0 0 0 0,0 0 1 0 0,-1 0-1 0 0,1 0 0 0 0,0 0 1 0 0,0 0-1 0 0,0 0 0 0 0,-3 1 1 0 0,-10 8-444 0 0,12-9 129 0 0,-1-1-67 0 0,-9 0 456 0 0,9 0 142 0 0,3 0-99 0 0,-1-1 1 0 0,1 1-1 0 0,-1-1 0 0 0,1 1 1 0 0,-1-1-1 0 0,1 0 0 0 0,-1 1 1 0 0,1-1-1 0 0,0 0 0 0 0,-1 1 1 0 0,1-1-1 0 0,0 0 0 0 0,0 0 1 0 0,-1 1-1 0 0,1-1 0 0 0,0 0 0 0 0,0 0 1 0 0,0 1-1 0 0,0-1 0 0 0,0 0 1 0 0,0 0-1 0 0,0 1 0 0 0,0-1 1 0 0,0 0-1 0 0,1 0 0 0 0,-1 0 1 0 0,2-15 1805 0 0,-2 15-1782 0 0,0 0 0 0 0,0 0 0 0 0,0 0 0 0 0,0 0 0 0 0,0 0 0 0 0,1 0 1 0 0,-1 0-1 0 0,0 0 0 0 0,1 0 0 0 0,-1 1 0 0 0,1-1 0 0 0,-1 0 0 0 0,1 0 0 0 0,-1 0 1 0 0,1 0-1 0 0,-1 1 0 0 0,1-1 0 0 0,0 0 0 0 0,0 1 0 0 0,-1-1 0 0 0,2 0 0 0 0,1-1 83 0 0,-1 1 0 0 0,0 0 0 0 0,1 0 0 0 0,-1 0 0 0 0,1 0 0 0 0,0 0 0 0 0,-1 1 0 0 0,4-1 0 0 0,0 0 48 0 0,1 1-1 0 0,-1 0 1 0 0,1 0 0 0 0,0 0 0 0 0,-1 1 0 0 0,11 2 0 0 0,-2 0-173 0 0,0-1 0 0 0,1-1 0 0 0,-1-1 0 0 0,0 0 0 0 0,0 0 0 0 0,27-6 1 0 0,-17 2-434 0 0,-8-2-20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0:37:46.33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0 9072 0 0,'0'0'816'0'0,"2"2"-656"0"0,34 28 183 0 0,-11-11-290 0 0,-16-12-26 0 0,-1-2-1 0 0,1 1 1 0 0,0-2 0 0 0,0 1 0 0 0,1-1 0 0 0,-1 0 0 0 0,11 2 0 0 0,-6-2 37 0 0,-1 1-1 0 0,19 10 1 0 0,-12-3 131 0 0,1-1 0 0 0,0-1 0 0 0,1-1 1 0 0,0 0-1 0 0,0-2 0 0 0,37 7 0 0 0,-45-11-125 0 0,0 0 1 0 0,15 6-1 0 0,-13-4 16 0 0,22 5 1 0 0,-24-8-49 0 0,105 14 405 0 0,-52-13-85 0 0,438 3 1076 0 0,-295-21-745 0 0,30 13-75 0 0,-129 3-438 0 0,21 6-38 0 0,74-3-45 0 0,-187-3-77 0 0,21 3 0 0 0,-22-1 0 0 0,22 0 0 0 0,44 1 131 0 0,-84-4-145 0 0,0 0 0 0 0,1 0 0 0 0,-1 0 0 0 0,0 0 0 0 0,1 0 0 0 0,-1-1-1 0 0,0 1 1 0 0,1 1 0 0 0,-1-1 0 0 0,0 0 0 0 0,1 0 0 0 0,-1 0 0 0 0,0 0 0 0 0,1 0 0 0 0,-1 0-1 0 0,0 0 1 0 0,1 0 0 0 0,-1 0 0 0 0,0 1 0 0 0,0-1 0 0 0,1 0 0 0 0,-1 0 0 0 0,0 0 0 0 0,0 1 0 0 0,1-1-1 0 0,-1 0 1 0 0,0 1 0 0 0,1-1 1 0 0,-1 1 0 0 0,1-1-1 0 0,-1 0 1 0 0,1 1 0 0 0,-1-1-1 0 0,1 0 1 0 0,0 1 0 0 0,-1-1-1 0 0,1 0 1 0 0,-1 1 0 0 0,1-1-1 0 0,0 0 1 0 0,-1 0 0 0 0,1 0-1 0 0,0 0 1 0 0,-1 0 0 0 0,1 0-1 0 0,0 0 1 0 0,-1 0 0 0 0,1 0-1 0 0,0 0 1 0 0,-1 0 0 0 0,1 0-1 0 0,0-1 1 0 0,1 1 34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10:56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7832 0 0,'0'0'602'0'0,"0"3"-128"0"0,0 2 68 0 0,1 0 0 0 0,0 0 0 0 0,1 1 1 0 0,-1-1-1 0 0,3 6 0 0 0,-3-10-342 0 0,-1 0-1 0 0,1 0 1 0 0,-1 0 0 0 0,0 0-1 0 0,1 0 1 0 0,-1 0 0 0 0,0 0-1 0 0,0 0 1 0 0,0 0 0 0 0,1 0-1 0 0,-1 0 1 0 0,0 0 0 0 0,-1 0-1 0 0,1 0 1 0 0,0 2 0 0 0,-1 3 356 0 0,2 14 1031 0 0,4 28 0 0 0,-2-23-612 0 0,-3-21-871 0 0,0 0 0 0 0,1-1 0 0 0,-1 1 0 0 0,1 0 1 0 0,0 0-1 0 0,0 0 0 0 0,0-1 0 0 0,4 8 0 0 0,4 9 336 0 0,-9-19-402 0 0,1 0 0 0 0,-1 0 0 0 0,1 0 0 0 0,-1 0 0 0 0,0 0 0 0 0,1 0 0 0 0,-1 0 0 0 0,0 0 1 0 0,0 0-1 0 0,0 0 0 0 0,0 0 0 0 0,0 0 0 0 0,0 0 0 0 0,0 1 0 0 0,0 0 0 0 0,-1 4 53 0 0,1 15 153 0 0,0-17 1044 0 0,2-8-1199 0 0,25-61 79 0 0,-24 59-150 0 0,0-1-1 0 0,-1 1 1 0 0,-1 0-1 0 0,1-1 1 0 0,1-10-1 0 0,3-13 22 0 0,6-1-12 0 0,-9 24-18 0 0,0 0 0 0 0,0 0 0 0 0,-1 0 0 0 0,3-10 0 0 0,-3 6-9 0 0,1 1 0 0 0,0-1 0 0 0,0 1 0 0 0,9-16 0 0 0,-7 14 0 0 0,-3 8 0 0 0,0 0 0 0 0,0 0 0 0 0,1 0 0 0 0,-1 0 0 0 0,1 0 0 0 0,0 1 0 0 0,5-6 0 0 0,4-5 0 0 0,-8 13 12 0 0,0 0 0 0 0,0 0 0 0 0,0 1-1 0 0,1-1 1 0 0,-1 1 0 0 0,0 0 0 0 0,0 0 0 0 0,0 0-1 0 0,0 1 1 0 0,0-1 0 0 0,1 1 0 0 0,3 1 0 0 0,-4 0 7 0 0,0 0 0 0 0,-1 0 0 0 0,1 0 0 0 0,-1 0 0 0 0,1 0 0 0 0,-1 0 0 0 0,0 1 0 0 0,0 0 1 0 0,0 0-1 0 0,0 0 0 0 0,-1 0 0 0 0,1 0 0 0 0,-1 0 0 0 0,3 6 0 0 0,29 65 223 0 0,-18-40-148 0 0,-11-22-67 0 0,0 1-1 0 0,3 21 0 0 0,-4-19-25 0 0,7 23-1 0 0,-3-20 0 0 0,-1-2 27 0 0,7 25 0 0 0,-2-4-15 0 0,-8-24-12 0 0,0 0-1 0 0,4 21 0 0 0,-3-7-706 0 0,-3-20 351 0 0,0 0-1 0 0,-1 0 1 0 0,0 1-1 0 0,0 6 1 0 0,-1-15-59 0 0,0 0 0 0 0,0-1 0 0 0,1 1 1 0 0,-1-1-1 0 0,0 1 0 0 0,1 0 0 0 0,-1 0 0 0 0,1-1 0 0 0,0 1 0 0 0,1-2 1 0 0,1-5-1859 0 0,-1-12-4513 0 0</inkml:trace>
  <inkml:trace contextRef="#ctx0" brushRef="#br0" timeOffset="1">625 66 9216 0 0,'0'0'1188'0'0,"1"1"73"0"0,16 16 1260 0 0,-15-15-2297 0 0,0 0-1 0 0,1-1 1 0 0,-1 1-1 0 0,0 0 1 0 0,-1 1-1 0 0,1-1 1 0 0,0 0-1 0 0,0 0 1 0 0,-1 1-1 0 0,2 3 1 0 0,9 19 1368 0 0,22 33 0 0 0,-22-37-842 0 0,1 4-344 0 0,-12-22-609 0 0,1 1 0 0 0,0-1 0 0 0,0 0 0 0 0,-1 1 0 0 0,2-1 0 0 0,-1 0 0 0 0,4 4 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49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47 3224 0 0,'-16'-1'804'0'0,"15"1"-659"0"0,1 0-1 0 0,0 0 1 0 0,-1 0 0 0 0,1 0 0 0 0,0-1 0 0 0,-1 1-1 0 0,1 0 1 0 0,0 0 0 0 0,-1 0 0 0 0,1 0-1 0 0,0 0 1 0 0,-1 0 0 0 0,1-1 0 0 0,0 1 0 0 0,-1 0-1 0 0,1 0 1 0 0,0 0 0 0 0,0-1 0 0 0,-1 1-1 0 0,1 0 1 0 0,0 0 0 0 0,0-1 0 0 0,0 1 0 0 0,-1 0-1 0 0,1-1 1 0 0,0 1 0 0 0,0 0 0 0 0,0-1-1 0 0,0 1 1 0 0,0 0 0 0 0,0-1 0 0 0,0 1 0 0 0,0 0-1 0 0,0-1 1 0 0,0 1 0 0 0,-1 0 0 0 0,2-1-1 0 0,-1 1 1 0 0,0 0 0 0 0,0-1 0 0 0,0 1 0 0 0,0 0-1 0 0,0-1 1 0 0,0 1 0 0 0,0 0 0 0 0,0 0-1 0 0,0-1 1 0 0,1 1 0 0 0,-1 0 0 0 0,0-1-1 0 0,0 1 1 0 0,0 0 0 0 0,1 0 0 0 0,-1-1 0 0 0,0 1-1 0 0,0 0 1 0 0,1 0 0 0 0,-1-1 0 0 0,1 1-1 0 0,11-8 5249 0 0,-5 5-4719 0 0,0 1 347 0 0,-5 2-805 0 0,-1-1 0 0 0,0 1-1 0 0,1 0 1 0 0,-1-1 0 0 0,1 1 0 0 0,-1-1-1 0 0,0 0 1 0 0,1 0 0 0 0,-1 1 0 0 0,2-3-1 0 0,2 2 967 0 0,5 1-727 0 0,11 0 844 0 0,0-1 0 0 0,41-6 1 0 0,-59 7-619 0 0,0 0-454 0 0,41 7 273 0 0,-42-4-430 0 0,-1-1-64 0 0,0 0-1 0 0,-1-1 1 0 0,1 1-1 0 0,0-1 0 0 0,0 1 1 0 0,0-1-1 0 0,0 1 1 0 0,1-1-1 0 0,0 2 1 0 0,0-1-1 0 0,0 0 0 0 0,0 0 0 0 0,0 1 0 0 0,-1-1 1 0 0,1 0-1 0 0,1 4 0 0 0,13 27 2 0 0,-13-28-6 0 0,1 1-1 0 0,-1 0 0 0 0,0 0 1 0 0,-1 1-1 0 0,0-1 0 0 0,0 1 1 0 0,0-1-1 0 0,-1 1 0 0 0,1 7 1 0 0,-3 6-19 0 0,0-16 2 0 0,1 1 0 0 0,-1-1 0 0 0,1 1 0 0 0,0-1 0 0 0,1 9 0 0 0,3 1-30 0 0,-3-10 30 0 0,0 1 1 0 0,0-1-1 0 0,0 1 1 0 0,0 0 0 0 0,-1-1-1 0 0,0 1 1 0 0,0 0-1 0 0,-1 5 1 0 0,-5 18-61 0 0,3-15 21 0 0,1 1-1 0 0,0-1 1 0 0,0 16 0 0 0,2-8-27 0 0,1-10 16 0 0,-1 0 0 0 0,-1 0 0 0 0,0 0 0 0 0,-3 18 0 0 0,-1-14-52 0 0,3-10 34 0 0,1 0 0 0 0,-1 1 1 0 0,1-1-1 0 0,0 1 0 0 0,0 8 1 0 0,1-3-89 0 0,0-7 29 0 0,0-1-1 0 0,0 1 1 0 0,0 0 0 0 0,0-1-1 0 0,0 1 1 0 0,-1-1 0 0 0,0 1-1 0 0,0 0 1 0 0,0-1 0 0 0,0 0-1 0 0,0 1 1 0 0,-1-1 0 0 0,-2 5-1 0 0,3-7 9 0 0,0 0-1 0 0,1 0 1 0 0,-1 0-1 0 0,1 0 0 0 0,-1 0 1 0 0,1 0-1 0 0,0 0 1 0 0,-1 1-1 0 0,1-1 1 0 0,0 0-1 0 0,0 1 1 0 0,4 12-1555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49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1 415 17967 0 0,'-1'-1'1340'0'0,"4"-3"-1048"0"0,10-4-4 0 0,1 0-248 0 0,-12 5-2 0 0,0 0 75 0 0,7-4 728 0 0,0 0 0 0 0,0 1 0 0 0,1 0 1 0 0,0 0-1 0 0,0 1 0 0 0,15-5 0 0 0,53-26 424 0 0,-24 6-1097 0 0,-25 19-149 0 0,31-15-22 0 0,-55 24-6 0 0,1 0 1 0 0,-1 0-1 0 0,0 0 0 0 0,10-1 1 0 0,-11 3-4 0 0,1-1 0 0 0,0-1 1 0 0,-1 1-1 0 0,1 0 1 0 0,-1-1-1 0 0,0 0 1 0 0,8-4-1 0 0,-8 4-2 0 0,0 0 0 0 0,0 1 1 0 0,0-1-1 0 0,0 1 0 0 0,1 0 0 0 0,-1 0 0 0 0,1 1 0 0 0,-1 0 0 0 0,9 0 1 0 0,-13 0 11 0 0,1 0 1 0 0,-1 0-1 0 0,1 0 1 0 0,-1 0 0 0 0,0 0-1 0 0,1 0 1 0 0,-1 0-1 0 0,1 0 1 0 0,-1 0 0 0 0,0 0-1 0 0,1 0 1 0 0,-1 1-1 0 0,0-1 1 0 0,1 0 0 0 0,-1 0-1 0 0,0 0 1 0 0,1 1 0 0 0,-1-1-1 0 0,0 0 1 0 0,0 1-1 0 0,1-1 1 0 0,-1 0 0 0 0,0 0-1 0 0,0 1 1 0 0,1-1-1 0 0,-1 0 1 0 0,0 1 0 0 0,0-1-1 0 0,0 1 1 0 0,0-1 0 0 0,0 0-1 0 0,0 1 1 0 0,1-1-1 0 0,-1 0 1 0 0,0 1 0 0 0,0-1-1 0 0,0 1 1 0 0,0-1-1 0 0,0 0 1 0 0,0 1 0 0 0,-1 0-1 0 0,-3 17 12 0 0,3-14-15 0 0,1-2 5 0 0,0 0 0 0 0,0 0 0 0 0,0 0 0 0 0,1 0 0 0 0,-1 0 0 0 0,1 0 0 0 0,-1 0 0 0 0,1 0 0 0 0,0 0 0 0 0,0 0 0 0 0,1 3 0 0 0,0-3 0 0 0,-1 1 0 0 0,0-1 0 0 0,0 1 0 0 0,0-1 0 0 0,0 1 0 0 0,0-1 0 0 0,-1 1 0 0 0,1-1 0 0 0,-1 4 0 0 0,-1 24-28 0 0,1-18-5 0 0,-1 0-1 0 0,2 0 1 0 0,-1 0 0 0 0,3 12 0 0 0,3 7-147 0 0,-3-12 4 0 0,1 0 0 0 0,9 24 0 0 0,-8-30 95 0 0,-2-3 7 0 0,0-1-1 0 0,1 0 0 0 0,1 0 0 0 0,-1 0 0 0 0,9 11 0 0 0,59 60-317 0 0,-62-67 343 0 0,-10-11 48 0 0,1-1 0 0 0,-1 0 0 0 0,1 0 1 0 0,0 1-1 0 0,0-1 0 0 0,0 0 0 0 0,0 0 1 0 0,0 0-1 0 0,0 0 0 0 0,0 0 0 0 0,0 0 1 0 0,0 0-1 0 0,0 0 0 0 0,0-1 0 0 0,1 1 1 0 0,-1 0-1 0 0,0-1 0 0 0,2 2 0 0 0,6 0 27 0 0,0 0-1 0 0,-1-1 1 0 0,14 1-1 0 0,-18-2 25 0 0,-1 0 0 0 0,1 0 0 0 0,-1-1 0 0 0,1 1 0 0 0,-1-1 0 0 0,1 1 0 0 0,-1-1 0 0 0,0-1 0 0 0,0 1 0 0 0,1 0 0 0 0,-1-1 0 0 0,4-2 0 0 0,5-5 198 0 0,0-1 0 0 0,-1 0 0 0 0,0-1 0 0 0,-1 0 0 0 0,0-1 0 0 0,-1 0 0 0 0,-1 0 0 0 0,1-1 0 0 0,-2 0 0 0 0,6-14 0 0 0,-3 9-2 0 0,-4 6-80 0 0,0 0-1 0 0,0 0 1 0 0,-1-1 0 0 0,-1 1-1 0 0,5-26 1 0 0,-6 20-34 0 0,-1-1-1 0 0,-1 1 1 0 0,-1-1-1 0 0,-1 1 1 0 0,0-1-1 0 0,-6-24 1 0 0,4 29-108 0 0,-1 0 0 0 0,0 1 0 0 0,-1-1-1 0 0,0 1 1 0 0,-1 0 0 0 0,-1 1 0 0 0,0-1 0 0 0,-17-20 0 0 0,10 16-151 0 0,0 0-1 0 0,-2 1 1 0 0,-34-27-1 0 0,42 37-223 0 0,0 0-1 0 0,-1 1 0 0 0,0 0 1 0 0,0 1-1 0 0,0 0 0 0 0,-1 0 0 0 0,0 1 1 0 0,1 1-1 0 0,-1-1 0 0 0,-19-1 1 0 0,-8 3-6307 0 0,5 1-1977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50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59 13824 0 0,'-54'-30'1670'0'0,"37"20"1149"0"0,16 8-2672 0 0,0 1-1 0 0,-1 0 1 0 0,1 0-1 0 0,-1 1 1 0 0,0-1-1 0 0,1 0 1 0 0,-1 0-1 0 0,1 1 1 0 0,-1-1-1 0 0,0 1 1 0 0,-3-1-1 0 0,-20-3 1395 0 0,21 3-1313 0 0,-1 0 0 0 0,0 0 0 0 0,0 0 0 0 0,0 0 0 0 0,-1 1 0 0 0,1 0-1 0 0,0 0 1 0 0,0 1 0 0 0,0-1 0 0 0,0 1 0 0 0,0 0 0 0 0,0 0 0 0 0,1 1 0 0 0,-6 1 0 0 0,6-1-91 0 0,-27 16 437 0 0,29-17-552 0 0,0 1-1 0 0,0-1 0 0 0,0 1 0 0 0,0 0 0 0 0,0 0 0 0 0,1-1 0 0 0,-1 1 0 0 0,1 0 0 0 0,-1 1 0 0 0,1-1 0 0 0,-2 4 0 0 0,-1 3-11 0 0,1 0-9 0 0,0-1 0 0 0,0 1 1 0 0,0 0-1 0 0,1-1 0 0 0,1 1 0 0 0,-1 0 0 0 0,1 0 0 0 0,1 15 0 0 0,3-1-28 0 0,11 71-170 0 0,-11-82 131 0 0,0-1-1 0 0,0 0 1 0 0,2 0-1 0 0,-1 0 1 0 0,1 0-1 0 0,7 9 1 0 0,-10-17 29 0 0,0 0 0 0 0,0 0-1 0 0,0 0 1 0 0,1-1 0 0 0,0 1 0 0 0,-1-1 0 0 0,1 1-1 0 0,0-1 1 0 0,0 0 0 0 0,0 0 0 0 0,6 2 0 0 0,-7-3 2 0 0,0 0 1 0 0,-1-1-1 0 0,1 1 1 0 0,0-1-1 0 0,1 1 1 0 0,-1-1-1 0 0,0 0 1 0 0,0 0-1 0 0,0 0 1 0 0,0 0-1 0 0,0 0 1 0 0,0 0-1 0 0,0-1 1 0 0,0 1-1 0 0,0-1 1 0 0,0 1-1 0 0,0-1 0 0 0,0 0 1 0 0,0 0-1 0 0,-1 0 1 0 0,1 0-1 0 0,2-1 1 0 0,-2 0 4 0 0,1 1 0 0 0,-1-1 0 0 0,1 0 0 0 0,-1 0 0 0 0,0 0 0 0 0,0 0 1 0 0,0-1-1 0 0,0 1 0 0 0,0-1 0 0 0,-1 1 0 0 0,1-1 0 0 0,-1 1 0 0 0,1-1 0 0 0,-1 0 0 0 0,1-3 0 0 0,4-21 18 0 0,0 1-49 0 0,0 1 1 0 0,18-42 0 0 0,-20 55 36 0 0,1 0 0 0 0,3-22 0 0 0,1-1 25 0 0,-8 32 10 0 0,1-2 8 0 0,-1 0 1 0 0,0-1-1 0 0,0 1 1 0 0,-1 0-1 0 0,1 0 1 0 0,-1-1-1 0 0,-1-6 344 0 0,3 14-278 0 0,4 9-55 0 0,-1 0 0 0 0,6 17 0 0 0,-6-14-137 0 0,12 23 0 0 0,-9-24-34 0 0,-3-3-133 0 0,2 1 0 0 0,-1-1 1 0 0,15 16-1 0 0,1-3-2447 0 0,-13-14-4520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50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7832 0 0,'0'0'602'0'0,"2"-1"-395"0"0,62-16 7769 0 0,-11 2-3979 0 0,68-9-1 0 0,-70 14-2893 0 0,-46 9-1104 0 0,27-5-84 0 0,-31 6-736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50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15952 0 0,'0'0'1445'0'0,"-1"2"-1191"0"0,-1 3-373 0 0,0-2 539 0 0,0 1 0 0 0,0 0 0 0 0,1 0-1 0 0,0 0 1 0 0,-1 0 0 0 0,2 0 0 0 0,-1 0-1 0 0,0 1 1 0 0,1 4 0 0 0,5 31 1363 0 0,19 74-1 0 0,-20-98-1530 0 0,2 25 0 0 0,1 3-164 0 0,13 68-257 0 0,6 23 734 0 0,-23-120-772 0 0,10 31 109 0 0,-11-43-177 0 0,-1 1 0 0 0,0-1 1 0 0,1 0-1 0 0,0 0 0 0 0,0 0 0 0 0,0-1 1 0 0,0 1-1 0 0,0 0 0 0 0,1-1 0 0 0,-1 1 0 0 0,4 2 1 0 0,3 0-1256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51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1840 0 0,'0'3'712'0'0,"-1"0"785"0"0,0 1 1 0 0,1-1-1 0 0,-1 1 0 0 0,1 0 1 0 0,0 0-1 0 0,1 6 1 0 0,6 25 4611 0 0,-1-2-4439 0 0,5 25 291 0 0,-6-36-1665 0 0,2 34 0 0 0,5 28-150 0 0,0-9-73 0 0,2 32 1560 0 0,-5-48-1284 0 0,-1-26-349 0 0,-8-33 0 0 0,0 0 0 0 0,0 1 0 0 0,0-1 0 0 0,0 1 0 0 0,0-1 0 0 0,0 0 0 0 0,0 1 0 0 0,0-1 0 0 0,0 0 0 0 0,1 1 0 0 0,-1-1 0 0 0,0 0 0 0 0,0 1 0 0 0,0-1 0 0 0,1 0 0 0 0,-1 1 0 0 0,0-1 0 0 0,0 0 0 0 0,0 1 0 0 0,1-1 0 0 0,-1 0 0 0 0,0 0 0 0 0,1 1 0 0 0,-1-1 0 0 0,0 0 0 0 0,1 0 0 0 0,0 1 0 0 0,5-4 0 0 0,-5 3 0 0 0,3-3-1 0 0,0 1 0 0 0,0-1-1 0 0,0 1 1 0 0,0-1 0 0 0,0-1-1 0 0,-1 1 1 0 0,0 0-1 0 0,6-7 1 0 0,8-9-139 0 0,-2 6-129 0 0,-12 10 241 0 0,0 0 0 0 0,0 0 0 0 0,0 0-1 0 0,0 0 1 0 0,1 1 0 0 0,-1 0 0 0 0,1-1 0 0 0,0 1-1 0 0,0 0 1 0 0,0 1 0 0 0,0-1 0 0 0,0 1-1 0 0,8-2 1 0 0,11 1-14 0 0,-1 1-1 0 0,40 4 0 0 0,-52-1 43 0 0,0 0 0 0 0,0 1 0 0 0,11 4 0 0 0,5 1 0 0 0,-25-7 14 0 0,1 0-1 0 0,-1 0 0 0 0,1 0 0 0 0,-1 0 1 0 0,1 0-1 0 0,-1 0 0 0 0,1 0 1 0 0,-1 0-1 0 0,0 1 0 0 0,0-1 0 0 0,0 0 1 0 0,0 1-1 0 0,0-1 0 0 0,0 1 1 0 0,0 0-1 0 0,0-1 0 0 0,0 2 0 0 0,3 5 52 0 0,-3-7-40 0 0,-1 1 0 0 0,1-1 0 0 0,-1 0 0 0 0,0 1 0 0 0,1-1 0 0 0,-1 0 0 0 0,0 1-1 0 0,0-1 1 0 0,0 1 0 0 0,0-1 0 0 0,-1 1 0 0 0,1 1 0 0 0,-1 1 35 0 0,1-1-13 0 0,-1-1-1 0 0,1 1 0 0 0,-1 0 1 0 0,0-1-1 0 0,0 1 0 0 0,0-1 1 0 0,0 1-1 0 0,-1-1 1 0 0,1 1-1 0 0,-1-1 0 0 0,1 0 1 0 0,-1 0-1 0 0,0 0 0 0 0,0 0 1 0 0,-3 3-1 0 0,-2 1 73 0 0,1-1 1 0 0,-1 0-1 0 0,-15 8 0 0 0,13-9-130 0 0,0 0-1 0 0,-1-1 1 0 0,0 0 0 0 0,0-1 0 0 0,0 0 0 0 0,-13 1-1 0 0,-21 4-505 0 0,38-6 487 0 0,-1-1 0 0 0,1 0 0 0 0,-1 0 0 0 0,0-1 0 0 0,1 1-1 0 0,-1-1 1 0 0,1-1 0 0 0,-13-3 0 0 0,18 4-94 0 0,-1 1 0 0 0,1-1 0 0 0,0 1 0 0 0,0-1 0 0 0,0 0 0 0 0,0 1-1 0 0,0-1 1 0 0,0 0 0 0 0,0 0 0 0 0,0 0 0 0 0,1 0 0 0 0,-1 1 0 0 0,0-1 0 0 0,0 0-1 0 0,1 0 1 0 0,-1-1 0 0 0,0 1 0 0 0,1 0 0 0 0,-1 0 0 0 0,1 0 0 0 0,0 0 0 0 0,-1-2 0 0 0,-2-5-759 0 0,-2-5-1172 0 0</inkml:trace>
  <inkml:trace contextRef="#ctx0" brushRef="#br0" timeOffset="1">538 415 16272 0 0,'0'0'1469'0'0,"2"1"-1208"0"0,29 12-133 0 0,-19-10 952 0 0,-1 1 0 0 0,1-2 1 0 0,0 1-1 0 0,-1-2 0 0 0,15 1 0 0 0,37-8 810 0 0,-56 7-1840 0 0,0-1 0 0 0,-1 0 0 0 0,1-1 0 0 0,0 0 0 0 0,0 0 0 0 0,0 0 0 0 0,-1-1 0 0 0,1 0 0 0 0,0 0 0 0 0,-1-1 0 0 0,0 0 0 0 0,8-4 0 0 0,5-3-369 0 0,-2 1-1744 0 0,-7 0-3832 0 0,-4-1-2227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51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12440 0 0,'0'0'957'0'0,"0"2"-624"0"0,-2 20 1230 0 0,1-17-763 0 0,1 1 0 0 0,0 0 0 0 0,0 0 1 0 0,0 0-1 0 0,0 0 0 0 0,2 6 0 0 0,21 115 4610 0 0,-15-68-4296 0 0,-4-31-1165 0 0,2 0 0 0 0,1 0 0 0 0,13 35 0 0 0,-2-12-2604 0 0,-5-31-6216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51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37 22431 0 0,'0'0'1714'0'0,"-1"-1"-1174"0"0,0-1-493 0 0,-1 0 1 0 0,0 1 0 0 0,0-1 0 0 0,1 1-1 0 0,-1-1 1 0 0,0 1 0 0 0,0 0 0 0 0,-1 0-1 0 0,1 0 1 0 0,0 0 0 0 0,0 0 0 0 0,-1 0-1 0 0,1 0 1 0 0,0 1 0 0 0,-3-1 0 0 0,1 0 122 0 0,1 1 0 0 0,0-1 1 0 0,0 1-1 0 0,0 0 1 0 0,-1 0-1 0 0,1 0 1 0 0,0 0-1 0 0,0 1 1 0 0,0-1-1 0 0,-1 1 0 0 0,-3 2 1 0 0,0 0-103 0 0,1 0-1 0 0,-1 1 1 0 0,1 0 0 0 0,0 0-1 0 0,0 1 1 0 0,1 0 0 0 0,-7 7-1 0 0,9-8-94 0 0,0 0 0 0 0,0 0-1 0 0,1 0 1 0 0,0 0-1 0 0,-1 0 1 0 0,2 0 0 0 0,-1 1-1 0 0,0-1 1 0 0,1 1-1 0 0,0-1 1 0 0,0 1 0 0 0,0 7-1 0 0,-3 15 28 0 0,2-20 0 0 0,1-1 0 0 0,0 1 0 0 0,1 0 0 0 0,0 12 0 0 0,1-3 0 0 0,1-1 0 0 0,0 0 0 0 0,0 0 0 0 0,2 0 0 0 0,5 16 0 0 0,-5-18 0 0 0,2-1 0 0 0,0 0 0 0 0,0 0 0 0 0,1-1 0 0 0,16 21 0 0 0,-19-27 0 0 0,0 0 0 0 0,1 0 0 0 0,0-1 0 0 0,0 0 0 0 0,0 0 0 0 0,1 0 0 0 0,-1-1 0 0 0,1 1 0 0 0,0-1 0 0 0,0-1 0 0 0,0 1 0 0 0,0-1 0 0 0,1 0 0 0 0,7 1 0 0 0,-3-1-8 0 0,0-1 0 0 0,1 0-1 0 0,-1-1 1 0 0,17-2 0 0 0,-21 1-244 0 0,-1 0 1 0 0,0 0-1 0 0,1-1 1 0 0,-1 0-1 0 0,0 0 1 0 0,0 0 0 0 0,0-1-1 0 0,-1 0 1 0 0,9-5-1 0 0,7-7-5937 0 0,4-3-1961 0 0</inkml:trace>
  <inkml:trace contextRef="#ctx0" brushRef="#br0" timeOffset="1">645 37 8752 0 0,'3'0'3941'0'0,"23"-4"3747"0"0,1-4-3792 0 0,-17 4-3278 0 0,0 1-1 0 0,12-2 1 0 0,9 0-189 0 0,-20 2-1144 0 0,1 1-1 0 0,20-1 1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8:52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 9216 0 0,'0'1'706'0'0,"0"0"-688"0"0,0-1-1 0 0,0 1 0 0 0,0 0 0 0 0,0-1 0 0 0,0 1 1 0 0,0 0-1 0 0,1-1 0 0 0,-1 1 0 0 0,0-1 0 0 0,0 1 0 0 0,0 0 1 0 0,1-1-1 0 0,-1 1 0 0 0,0-1 0 0 0,1 1 0 0 0,-1-1 1 0 0,1 1-1 0 0,-1-1 0 0 0,0 1 0 0 0,1-1 0 0 0,-1 0 1 0 0,1 1-1 0 0,-1-1 0 0 0,1 1 0 0 0,-1-1 0 0 0,1 0 1 0 0,-1 0-1 0 0,1 1 0 0 0,0-1 0 0 0,0 1 181 0 0,2 0 615 0 0,-1 1-1 0 0,1 0 1 0 0,0-1 0 0 0,0 0 0 0 0,-1 0 0 0 0,1 1 0 0 0,0-2-1 0 0,0 1 1 0 0,0 0 0 0 0,4 0 0 0 0,28-2 4698 0 0,-10-1-4292 0 0,-14 2-906 0 0,0-1-1 0 0,-1-1 0 0 0,1 1 1 0 0,-1-2-1 0 0,0 1 0 0 0,0-1 1 0 0,0-1-1 0 0,16-8 1 0 0,23-16-1617 0 0,-3-5-5985 0 0,-15 10-1525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00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15664 0 0,'0'0'7742'0'0,"-1"2"-7278"0"0,-7 65 1047 0 0,8-66-1509 0 0,-21 115 154 0 0,19-107-184 0 0,1 0-1 0 0,-1 13 0 0 0,-4 17-354 0 0,4-29 221 0 0,-1-1 1 0 0,1 1-1 0 0,1 0 0 0 0,0 0 1 0 0,0 0-1 0 0,1 0 1 0 0,0 0-1 0 0,4 19 0 0 0,-4-27 108 0 0,0-1 34 0 0,-1 0-1 0 0,1-1 0 0 0,0 1 0 0 0,0 0 0 0 0,0-1 0 0 0,1 1 1 0 0,-1 0-1 0 0,0 0 0 0 0,0-1 0 0 0,0 1 0 0 0,0 0 0 0 0,1-1 1 0 0,-1 1-1 0 0,0 0 0 0 0,1-1 0 0 0,0 2 0 0 0,1-1 35 0 0,1 0-1 0 0,0 0 1 0 0,0-1-1 0 0,0 1 1 0 0,-1-1-1 0 0,1 1 0 0 0,0-1 1 0 0,0 0-1 0 0,0 0 1 0 0,0-1-1 0 0,0 1 1 0 0,0 0-1 0 0,0-1 1 0 0,0 0-1 0 0,-1 1 0 0 0,1-1 1 0 0,4-2-1 0 0,3-1 61 0 0,21-9 248 0 0,-23 9-133 0 0,-1 1 1 0 0,16-5 0 0 0,-13 5 121 0 0,1-1 0 0 0,12-6 1 0 0,5-2-439 0 0,4-5-568 0 0,-20 10 206 0 0,-1-1-1246 0 0,7-5-1249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10:57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12440 0 0,'0'0'1125'0'0,"4"3"-928"0"0,30 25-31 0 0,-31-25 576 0 0,-1 1 241 0 0,2 4-600 0 0,1-1-1 0 0,0 1 1 0 0,1-1-1 0 0,-1 0 1 0 0,8 7 0 0 0,-6-7-135 0 0,0 0 1 0 0,-1 1-1 0 0,0 0 1 0 0,7 13-1 0 0,29 71 1658 0 0,-34-77-1710 0 0,20 51 686 0 0,-25-58-764 0 0,0 1 0 0 0,-1-1 0 0 0,0 1 0 0 0,0 0 0 0 0,0 17 0 0 0,-3 4 169 0 0,0-17-100 0 0,1 0 0 0 0,1 0 0 0 0,2 17 0 0 0,0-15-119 0 0,-1-6-57 0 0,0 0 1 0 0,-1 1-1 0 0,0 9 0 0 0,-1-9-8 0 0,1-1 0 0 0,0 1-1 0 0,3 12 1 0 0,-2-18 256 0 0,-1-7-299 0 0,9-16 96 0 0,-1-1 1 0 0,11-37 0 0 0,-1 7 5 0 0,-11 31-49 0 0,6-22 0 0 0,-9 25-13 0 0,-1 2 0 0 0,-1 1 0 0 0,3-15 0 0 0,-4 17 2 0 0,0 0 0 0 0,1 0 1 0 0,1 0-1 0 0,0 0 0 0 0,0 0 0 0 0,9-15 0 0 0,-11 23 67 0 0,1 0-11 0 0,0-1-48 0 0,-2 3-2 0 0,0 0 0 0 0,0-1 0 0 0,0 1 1 0 0,1 0-1 0 0,-1 0 0 0 0,0 0 1 0 0,0 0-1 0 0,1 0 0 0 0,-1 0 1 0 0,3-1-1 0 0,13-6 51 0 0,-14 8-58 0 0,-1-1 0 0 0,1 1 0 0 0,-1 0 0 0 0,1 0 0 0 0,-1 0 0 0 0,0 0 0 0 0,1 1 0 0 0,-1-1 0 0 0,5 1 0 0 0,25 12-19 0 0,-2-7-84 0 0,19 11-211 0 0,-41-13 260 0 0,11 3-559 0 0,-10-6 367 0 0,0 0 0 0 0,0 0 0 0 0,0-1 0 0 0,16-2 0 0 0,19 0-1082 0 0,-39 2 1157 0 0,0 0 1 0 0,0 0 0 0 0,0-1 0 0 0,0 0 0 0 0,0 0-1 0 0,0 0 1 0 0,0 0 0 0 0,0-1 0 0 0,0 1 0 0 0,4-4-1 0 0,4-3-367 0 0,-9 5 251 0 0,1 0 0 0 0,0 0 0 0 0,0 0 0 0 0,0 1 0 0 0,6-2 0 0 0,29-12-867 0 0,-34 12 965 0 0,21-19 4942 0 0,-29 20-3996 0 0,1 1-731 0 0,0 1 78 0 0,1-1 0 0 0,-1 1 0 0 0,0 0 0 0 0,0-1 0 0 0,1 1 0 0 0,-1 0-1 0 0,0-1 1 0 0,0 1 0 0 0,0 0 0 0 0,-1 0 0 0 0,1 0 0 0 0,0 0-1 0 0,0 0 1 0 0,-1 0 0 0 0,-1-1 0 0 0,0 2-29 0 0,0 0 0 0 0,0-1 0 0 0,0 2 0 0 0,0-1 0 0 0,0 0 0 0 0,0 0 0 0 0,0 1 1 0 0,0 0-1 0 0,0-1 0 0 0,0 1 0 0 0,0 0 0 0 0,0 1 0 0 0,1-1 0 0 0,-5 3 0 0 0,0 0 10 0 0,1 0 1 0 0,1 0-1 0 0,-1 0 1 0 0,1 1-1 0 0,-6 6 1 0 0,5-4-52 0 0,1 0 1 0 0,0 1-1 0 0,1 0 1 0 0,0 0-1 0 0,0 0 1 0 0,-3 10-1 0 0,1-5-30 0 0,1 2-5 0 0,-7 28 0 0 0,10-35 0 0 0,0 3 0 0 0,1 0 0 0 0,0 1 0 0 0,1-1 0 0 0,0 0 0 0 0,4 21 0 0 0,5-7 0 0 0,3-4 0 0 0,-4-11 0 0 0,1 1 0 0 0,11 9 0 0 0,0 1 0 0 0,-9-6 12 0 0,-11-15-10 0 0,0 1-1 0 0,0-1 0 0 0,0 0 1 0 0,0 0-1 0 0,1 0 1 0 0,-1 1-1 0 0,0-1 1 0 0,0 0-1 0 0,0 0 0 0 0,1 0 1 0 0,-1 1-1 0 0,0-1 1 0 0,0 0-1 0 0,0 0 0 0 0,1 0 1 0 0,-1 0-1 0 0,0 0 1 0 0,0 0-1 0 0,1 0 0 0 0,-1 0 1 0 0,0 1-1 0 0,1-1 1 0 0,-1 0-1 0 0,0 0 1 0 0,0 0-1 0 0,1 0 0 0 0,-1 0 1 0 0,0 0-1 0 0,0 0 1 0 0,1 0-1 0 0,-1-1 0 0 0,0 1 1 0 0,1 0-1 0 0,29-2 23 0 0,-25 1-17 0 0,0 0 0 0 0,0-1 0 0 0,1 0 0 0 0,-1 0 1 0 0,0 0-1 0 0,-1 0 0 0 0,1-1 0 0 0,0 0 0 0 0,-1 0 0 0 0,8-6 0 0 0,1-4 28 0 0,22-27 1 0 0,-8 9 41 0 0,-2-2 47 0 0,-20 26-68 0 0,0-1-1 0 0,0 2 1 0 0,9-10-1 0 0,-10 13 899 0 0,1 6-773 0 0,4 3-136 0 0,-1 0 0 0 0,0 1 1 0 0,0 0-1 0 0,0 1 0 0 0,-1-1 0 0 0,0 2 1 0 0,-1-1-1 0 0,0 1 0 0 0,0 0 0 0 0,-1 0 1 0 0,0 0-1 0 0,0 1 0 0 0,-1 0 0 0 0,0 0 1 0 0,-1 0-1 0 0,4 19 0 0 0,29 255 291 0 0,-23-80-239 0 0,16 0-339 0 0,-16-122-168 0 0,-4-17-1962 0 0,0-26-3465 0 0,1-10-2334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00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11976 0 0,'0'0'1082'0'0,"0"1"-890"0"0,-4 20-186 0 0,-1 3 1244 0 0,3-2 1345 0 0,1-18-2199 0 0,1 0 0 0 0,-1 0 1 0 0,1 0-1 0 0,0 0 0 0 0,0 0 0 0 0,1 0 1 0 0,-1 0-1 0 0,3 8 0 0 0,23 67 2413 0 0,-5-14-2199 0 0,-6-23-538 0 0,28 64-464 0 0,-17-45-2148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01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4608 0 0,'1'-2'353'0'0,"7"-15"-845"0"0,-6 14 1555 0 0,0-1-1 0 0,1 1 1 0 0,0 1-1 0 0,0-1 0 0 0,0 0 1 0 0,3-2-1 0 0,-4 4-208 0 0,0-1 0 0 0,1 1 1 0 0,-1-1-1 0 0,0 1 0 0 0,1 0 0 0 0,-1 0 0 0 0,1 0 0 0 0,-1 1 0 0 0,5-2 0 0 0,-5 2-720 0 0,-1 0-1 0 0,1 0 1 0 0,-1 0-1 0 0,1 0 1 0 0,-1 0 0 0 0,1 1-1 0 0,-1-1 1 0 0,1 0-1 0 0,-1 1 1 0 0,3 0 0 0 0,7 4 537 0 0,-6-3-437 0 0,-1 0 1 0 0,1 0-1 0 0,0 0 0 0 0,-1 1 1 0 0,1 0-1 0 0,-1 0 0 0 0,0 0 1 0 0,0 0-1 0 0,0 1 1 0 0,5 6-1 0 0,1 5-14 0 0,0 0-1 0 0,-2 0 1 0 0,1 1-1 0 0,-2 1 1 0 0,0-1 0 0 0,8 34-1 0 0,-12-37-180 0 0,-1 0-1 0 0,0-1 1 0 0,-1 17-1 0 0,1-2-2 0 0,0 15-37 0 0,-8 80 1 0 0,5-101-13 0 0,0-15-36 0 0,0 0-1 0 0,-1 0 1 0 0,1 0-1 0 0,-5 11 0 0 0,-2 8-182 0 0,1-7 41 0 0,5-15 70 0 0,1 1 0 0 0,0-1-1 0 0,0 0 1 0 0,0 0 0 0 0,0 1-1 0 0,-1 4 1 0 0,2-7-184 0 0,-3-1-38 0 0,3 0 335 0 0,-2 0-37 0 0,0 0 0 0 0,1 0 0 0 0,-1 0 0 0 0,1 0 0 0 0,-1 0 0 0 0,1 0 0 0 0,-1 0 0 0 0,0-1 1 0 0,1 1-1 0 0,-1 0 0 0 0,1-1 0 0 0,-1 0 0 0 0,1 1 0 0 0,0-1 0 0 0,-1 0 0 0 0,1 0 0 0 0,0 1 0 0 0,-1-1 1 0 0,1 0-1 0 0,0 0 0 0 0,0-1 0 0 0,-2-1 0 0 0,-1-2 176 0 0,0-1 1 0 0,0-1 0 0 0,0 1-1 0 0,1-1 1 0 0,0 1-1 0 0,0-1 1 0 0,1 0-1 0 0,0 0 1 0 0,0 0-1 0 0,0 0 1 0 0,1 0-1 0 0,0-1 1 0 0,1-10-1 0 0,0 18-103 0 0,0-1 0 0 0,1 1 0 0 0,-1-1 0 0 0,0 1 0 0 0,1-1 0 0 0,-1 1 0 0 0,1-1 0 0 0,-1 1-1 0 0,0 0 1 0 0,1-1 0 0 0,-1 1 0 0 0,1 0 0 0 0,-1-1 0 0 0,1 1 0 0 0,-1 0 0 0 0,2-1 0 0 0,-1 0 53 0 0,2-1-9 0 0,0-1 1 0 0,0 1-1 0 0,1 0 0 0 0,-1 0 0 0 0,0 0 0 0 0,1 1 0 0 0,-1-1 0 0 0,1 1 1 0 0,0 0-1 0 0,-1-1 0 0 0,1 2 0 0 0,0-1 0 0 0,0 0 0 0 0,-1 1 1 0 0,1 0-1 0 0,4 0 0 0 0,27 1 385 0 0,67 11-1 0 0,34 17-908 0 0,-95-19 144 0 0,17 9-1729 0 0,-38-11 10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02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87 11144 0 0,'0'29'6459'0'0,"0"-35"-5551"0"0,-1 1-1 0 0,0-1 0 0 0,-4-10 0 0 0,2 3 162 0 0,-7-6 220 0 0,9 18-698 0 0,0-1-182 0 0,-3-3-227 0 0,1-1-1 0 0,-1 1 1 0 0,0 0 0 0 0,-1 0-1 0 0,1 0 1 0 0,-7-5 0 0 0,10 10-163 0 0,0-1 0 0 0,0 0 0 0 0,-1 0 0 0 0,1 1 0 0 0,-1-1 0 0 0,1 0 0 0 0,-1 1 0 0 0,1 0 0 0 0,0-1 0 0 0,-1 1 0 0 0,1 0 0 0 0,-1 0 0 0 0,0 0 0 0 0,1 0 1 0 0,-1 0-1 0 0,1 0 0 0 0,-1 0 0 0 0,1 0 0 0 0,-1 0 0 0 0,-1 1 0 0 0,1 0-10 0 0,0 0 0 0 0,1 0 1 0 0,-1 1-1 0 0,0-1 0 0 0,0 0 1 0 0,1 1-1 0 0,-1-1 0 0 0,1 1 1 0 0,-1-1-1 0 0,1 1 0 0 0,0 0 1 0 0,-3 2-1 0 0,1 3-18 0 0,0-1 1 0 0,0 1-1 0 0,0-1 0 0 0,1 1 1 0 0,0 0-1 0 0,1 0 0 0 0,-2 10 1 0 0,1 4-8 0 0,2 0-1 0 0,0 0 1 0 0,5 29-1 0 0,15 63-60 0 0,-10-64 65 0 0,-4-18 8 0 0,25 111-69 0 0,-12-51 5 0 0,-4-15-15 0 0,23 97-303 0 0,-26-118 67 0 0,-1-12-168 0 0,-7-31 141 0 0,-1 0 0 0 0,3 18 0 0 0,-5-26 91 0 0,-1 0 0 0 0,1 0 0 0 0,0 1 0 0 0,3 6 0 0 0,2 8-6063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02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84 9672 0 0,'0'0'874'0'0,"2"2"-427"0"0,-1 0-229 0 0,-1-1 1 0 0,1 0-1 0 0,0 0 0 0 0,1 0 1 0 0,-1 0-1 0 0,0 0 1 0 0,0 0-1 0 0,0 0 0 0 0,1 0 1 0 0,-1 0-1 0 0,0 0 0 0 0,1-1 1 0 0,1 1-1 0 0,0 0 549 0 0,1 0-1 0 0,0 0 1 0 0,0-1 0 0 0,0 1-1 0 0,5-1 1 0 0,1 0 182 0 0,1 1 0 0 0,14 4 0 0 0,-17-3-564 0 0,1 0 0 0 0,-1-1 1 0 0,1 0-1 0 0,16-1 0 0 0,-21 0-270 0 0,103-15 2111 0 0,-92 11-2019 0 0,0 0 0 0 0,0 0 1 0 0,-1-2-1 0 0,26-11 1 0 0,-31 12-217 0 0,0 1 0 0 0,1 0 0 0 0,0 1 0 0 0,20-4 0 0 0,-15 4-202 0 0,-8 1-38 0 0,0 0 0 0 0,-1 0 1 0 0,9-5-1 0 0,9-6-6711 0 0,-4 0-1038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02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5 13824 0 0,'0'0'1061'0'0,"0"0"-692"0"0,-15-3 8344 0 0,9 2-5146 0 0,2 1-4751 0 0,1 0 1256 0 0,1 0 1 0 0,-1 1-1 0 0,1-1 0 0 0,0 1 1 0 0,0 0-1 0 0,-1 0 0 0 0,1 0 1 0 0,0 0-1 0 0,0 0 0 0 0,0 0 1 0 0,0 1-1 0 0,0-1 0 0 0,0 0 0 0 0,0 1 1 0 0,0 0-1 0 0,1-1 0 0 0,-1 1 1 0 0,0 0-1 0 0,1 0 0 0 0,0 0 1 0 0,-1 0-1 0 0,-1 4 0 0 0,-1 3 170 0 0,0-1 0 0 0,1 1 0 0 0,0 0 0 0 0,-4 18 0 0 0,5-12-230 0 0,0 1 0 0 0,2 0 0 0 0,0 0 0 0 0,2 21-1 0 0,1 2 2 0 0,2 11-13 0 0,1-1 0 0 0,18 60 0 0 0,-13-62 0 0 0,-5-22 0 0 0,2-1 0 0 0,13 27 0 0 0,-19-44 0 0 0,3 3 1 0 0,1 0-1 0 0,8 14 1 0 0,8 13-88 0 0,-11-18-383 0 0,1-1 0 0 0,0-1 0 0 0,2 0 0 0 0,26 28 1 0 0,-20-28-1249 0 0,-4-7-74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06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0 162 11832 0 0,'0'0'1186'0'0,"2"-1"-1087"0"0,2 0 124 0 0,-1-1 0 0 0,1 0 0 0 0,-1 0 0 0 0,0-1 0 0 0,0 1 0 0 0,0-1 0 0 0,0 0 0 0 0,0 1 0 0 0,0-1 0 0 0,-1 0 0 0 0,3-5 0 0 0,-3 6-56 0 0,0 0-1 0 0,0 0 1 0 0,0 0 0 0 0,0 0 0 0 0,1 0 0 0 0,-1 1 0 0 0,0-1-1 0 0,5-2 1 0 0,11-7 600 0 0,5-13 578 0 0,-17 17-933 0 0,-1 1 0 0 0,1 0 1 0 0,1 0-1 0 0,-1 1 0 0 0,14-9 0 0 0,-6 5 213 0 0,-11 8-505 0 0,0-1 1 0 0,-1 0-1 0 0,1 1 1 0 0,0 0-1 0 0,0-1 1 0 0,4 0-1 0 0,9-2 35 0 0,3-1-136 0 0,-15 8-22 0 0,-2-1 4 0 0,-1-2-1 0 0,1 1 0 0 0,-1-1-1 0 0,0 1 1 0 0,0 0 0 0 0,0-1-1 0 0,0 1 1 0 0,0 0 0 0 0,0 0-1 0 0,0 0 1 0 0,0 0 0 0 0,0-1-1 0 0,0 1 1 0 0,-1 1 0 0 0,1-1 0 0 0,0 0-1 0 0,-1 0 1 0 0,1 0 0 0 0,-1 0-1 0 0,1 0 1 0 0,-1 1 0 0 0,1-1-1 0 0,-1 0 1 0 0,0 0 0 0 0,1 1-1 0 0,-1-1 1 0 0,0 0 0 0 0,0 0-1 0 0,0 1 1 0 0,0-1 0 0 0,0 0-1 0 0,-1 1 1 0 0,1-1 0 0 0,0 0-1 0 0,-1 0 1 0 0,1 0 0 0 0,0 1 0 0 0,-1-1-1 0 0,0 0 1 0 0,0 2 0 0 0,-1 4-52 0 0,0 3-182 0 0,0-1 0 0 0,-1 0-1 0 0,0 0 1 0 0,0 0-1 0 0,-1 0 1 0 0,0-1 0 0 0,-1 1-1 0 0,0-1 1 0 0,-7 9-1 0 0,4-5-138 0 0,2-1 0 0 0,-1 1 1 0 0,1 0-1 0 0,-5 16 0 0 0,1-5 29 0 0,5-2-1 0 0,4-18 260 0 0,1 0 0 0 0,-1 1 0 0 0,0-1 0 0 0,0 0-1 0 0,0 0 1 0 0,0 0 0 0 0,-1 0 0 0 0,-1 3-1 0 0,-11 11 73 0 0,3-12 2311 0 0,7-3 832 0 0,14 1-2773 0 0,6-2-41 0 0,-13-1-161 0 0,1 0-1 0 0,-1 0 0 0 0,1 0 0 0 0,-1 1 1 0 0,0-1-1 0 0,7 3 0 0 0,-4-1-83 0 0,0-1-1 0 0,0 0 1 0 0,0 0-1 0 0,1-1 1 0 0,-1 1-1 0 0,0-1 1 0 0,0-1-1 0 0,11-1 1 0 0,-10 1-41 0 0,0 0-1 0 0,0 1 1 0 0,0 0 0 0 0,0 0-1 0 0,0 0 1 0 0,0 1 0 0 0,9 2-1 0 0,-10-1-28 0 0,1 0 0 0 0,-1 0 0 0 0,1-1 0 0 0,-1 0 0 0 0,1 0 0 0 0,0-1 0 0 0,-1 0 0 0 0,1 0 0 0 0,0 0 0 0 0,-1-1 0 0 0,1 0 0 0 0,0 0 0 0 0,-1-1 0 0 0,8-2 0 0 0,-10 3-90 0 0,0 0-1 0 0,0 0 1 0 0,0 1 0 0 0,7-1 0 0 0,-7 1-118 0 0,0 0 0 0 0,-1-1 0 0 0,1 1 0 0 0,0-1-1 0 0,-1 0 1 0 0,1 0 0 0 0,3-1 0 0 0,20-11-3911 0 0,-17 7-3195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06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12440 0 0,'0'0'1458'0'0,"0"0"-1226"0"0,1 0 0 0 0,0-1 0 0 0,0 1 0 0 0,0 0 0 0 0,-1 0 0 0 0,1 0 0 0 0,0 1-1 0 0,0-1 1 0 0,0 0 0 0 0,-1 0 0 0 0,1 0 0 0 0,0 1 0 0 0,1-1 0 0 0,52 23 3518 0 0,-41-16-3185 0 0,0 0 0 0 0,-1 1 1 0 0,0 0-1 0 0,13 13 0 0 0,-14-11-300 0 0,0 1 0 0 0,0 0 0 0 0,-1 0 0 0 0,15 24 0 0 0,-5-3-7 0 0,-2 1 1 0 0,-1 0-1 0 0,24 69 0 0 0,-2 43-168 0 0,-32-112-183 0 0,-2 0 1 0 0,-1 0 0 0 0,0 35 0 0 0,-1-14 495 0 0,-1-19-16 0 0,-3 57 0 0 0,0-78-387 0 0,-1 0 1 0 0,-1 0-1 0 0,0 0 1 0 0,-1 0-1 0 0,0-1 1 0 0,-1 0-1 0 0,-7 15 1 0 0,9-22 19 0 0,0-1-138 0 0,1 0 0 0 0,-1 0 0 0 0,0 0-1 0 0,0 0 1 0 0,-1-1 0 0 0,-4 6 0 0 0,-2-1-152 0 0,-8 7-1182 0 0,17-16 1308 0 0,0 1 1 0 0,0-1 0 0 0,-1 1 0 0 0,1-1 0 0 0,0 1 0 0 0,0-1 0 0 0,0 0 0 0 0,0 0 0 0 0,0 0 0 0 0,0 1 0 0 0,-1-1 0 0 0,1 0 0 0 0,0 0 0 0 0,0 0 0 0 0,0-1 0 0 0,0 1 0 0 0,0 0 0 0 0,-2-1 0 0 0,-20-9-1832 0 0,1-1-9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07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5528 0 0,'10'27'249'0'0,"-4"-12"11260"0"0,-5-14-11123 0 0,13 3 3146 0 0,22-4-3529 0 0,-23-1 771 0 0,-8 1-698 0 0,1 0 0 0 0,0-1 0 0 0,-1 0 0 0 0,1-1 0 0 0,7-1 0 0 0,13-4-18 0 0,-25 7-75 0 0,1 0 0 0 0,0 0 0 0 0,-1-1 0 0 0,1 1-1 0 0,0 0 1 0 0,-1-1 0 0 0,1 1 0 0 0,-1-1 0 0 0,1 0 0 0 0,-1 1-1 0 0,1-1 1 0 0,-1 0 0 0 0,2-1 0 0 0,6-2-224 0 0,-8 4-231 0 0,5-1 848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08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9672 0 0,'0'0'1265'0'0,"2"1"118"0"0,2 3-282 0 0,-3-2-770 0 0,0-1 0 0 0,1 0 1 0 0,-1 0-1 0 0,0 0 0 0 0,0 0 1 0 0,1 0-1 0 0,-1 0 1 0 0,1 0-1 0 0,-1 0 0 0 0,1-1 1 0 0,-1 1-1 0 0,1 0 1 0 0,-1-1-1 0 0,1 0 0 0 0,-1 1 1 0 0,3-1-1 0 0,25 1 1509 0 0,-16 0-1137 0 0,1-1 1 0 0,14-1 0 0 0,88-13 535 0 0,-77 11-3131 0 0,-1-1-3387 0 0,-16 1-2058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10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259 115 15344 0 0,'0'0'745'0'0,"0"-7"51"0"0,-1 1-277 0 0,-1 0 0 0 0,1 0 1 0 0,-1 0-1 0 0,0 1 0 0 0,-1-1 1 0 0,1 1-1 0 0,-7-9 0 0 0,9 14-515 0 0,-5-6 698 0 0,-1 1 1 0 0,-1 0 0 0 0,1 0 0 0 0,-1 1 0 0 0,1 0 0 0 0,-11-5 0 0 0,7 6-555 0 0,6 1-33 0 0,-1 0 1 0 0,0 0 0 0 0,0 0 0 0 0,0 1-1 0 0,0 0 1 0 0,-1 0 0 0 0,1 0 0 0 0,0 1-1 0 0,0 0 1 0 0,-1 0 0 0 0,1 0-1 0 0,-6 1 1 0 0,6 0-119 0 0,-1 0-1 0 0,0 1 1 0 0,0 0-1 0 0,1 0 0 0 0,-1 0 1 0 0,1 0-1 0 0,-1 1 1 0 0,1 0-1 0 0,0 0 1 0 0,0 1-1 0 0,1-1 0 0 0,-1 1 1 0 0,1 0-1 0 0,-1 0 1 0 0,1 1-1 0 0,0-1 1 0 0,-6 11-1 0 0,10-15-32 0 0,-1 1 1 0 0,1-1-1 0 0,0 1 0 0 0,0-1 0 0 0,-1 1 1 0 0,1-1-1 0 0,0 1 0 0 0,0 0 0 0 0,0-1 0 0 0,-1 1 1 0 0,1 0-1 0 0,0-1 0 0 0,0 1 0 0 0,0-1 1 0 0,0 1-1 0 0,0 0 0 0 0,1 0 0 0 0,-1 4-132 0 0,-1-1 88 0 0,0 1-1 0 0,1 0 1 0 0,0 0-1 0 0,0-1 1 0 0,0 1-1 0 0,1 0 1 0 0,-1 0 0 0 0,1-1-1 0 0,0 1 1 0 0,1 0-1 0 0,-1-1 1 0 0,1 0-1 0 0,0 1 1 0 0,4 7-1 0 0,0-2 96 0 0,1-1 1 0 0,0 0-1 0 0,0 0 0 0 0,0-1 0 0 0,12 10 0 0 0,-8-8-15 0 0,-2 1 0 0 0,13 16 0 0 0,-13-15 0 0 0,19 20 0 0 0,78 71 0 0 0,-89-85-2 0 0,-1 0 1 0 0,15 23-1 0 0,-23-30-6 0 0,0 0-16 0 0,-1 1 0 0 0,11 21 0 0 0,-15-27 24 0 0,0 0 1 0 0,-1 1 0 0 0,0-1-1 0 0,0 0 1 0 0,-1 1 0 0 0,0 0 0 0 0,1 8-1 0 0,-3-9 0 0 0,1 0 0 0 0,-1 0 1 0 0,0 0-1 0 0,-3 9 0 0 0,-2 7 53 0 0,6-20-63 0 0,-1-1 0 0 0,1 1 0 0 0,-1-1 0 0 0,0 1 1 0 0,0-1-1 0 0,1 1 0 0 0,-1-1 0 0 0,0 1 1 0 0,0-1-1 0 0,-1 0 0 0 0,1 0 0 0 0,0 1 0 0 0,0-1 1 0 0,-1 0-1 0 0,1 0 0 0 0,0 0 0 0 0,-1 0 1 0 0,1-1-1 0 0,-1 1 0 0 0,0 0 0 0 0,1-1 0 0 0,-1 1 1 0 0,1-1-1 0 0,-1 1 0 0 0,0-1 0 0 0,1 0 1 0 0,-1 1-1 0 0,0-1 0 0 0,-2 0 0 0 0,1-1 18 0 0,-1 0-1 0 0,1-1 1 0 0,0 1-1 0 0,0-1 1 0 0,0 1 0 0 0,-1-1-1 0 0,2 0 1 0 0,-1 0-1 0 0,0 0 1 0 0,0-1-1 0 0,1 1 1 0 0,-1-1-1 0 0,1 1 1 0 0,0-1 0 0 0,-1 0-1 0 0,1 0 1 0 0,-2-5-1 0 0,-3-3 15 0 0,1 0-1 0 0,0 0 0 0 0,0-1 1 0 0,2 0-1 0 0,-5-14 0 0 0,4 12-21 0 0,3 8 0 0 0,0 0 0 0 0,1-1 0 0 0,-1 1 0 0 0,0-8 0 0 0,-2-107-10 0 0,5 102 35 0 0,0 0-1 0 0,1 0 0 0 0,2 0 1 0 0,6-24-1 0 0,-8 34 10 0 0,1 0-1 0 0,0 0 1 0 0,0 0 0 0 0,1 0-1 0 0,0 1 1 0 0,1 0-1 0 0,0 0 1 0 0,0 0 0 0 0,8-9-1 0 0,-2 5-64 0 0,1 1 0 0 0,26-20 0 0 0,-32 27-160 0 0,0 0-1 0 0,0 1 0 0 0,0 0 1 0 0,1 0-1 0 0,0 0 1 0 0,-1 1-1 0 0,1 0 0 0 0,0 0 1 0 0,11-1-1 0 0,24-1-3799 0 0,-21 8-3440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10:57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11744 0 0,'0'0'1068'0'0,"2"4"-878"0"0,46 93 630 0 0,-43-86-475 0 0,0 0 0 0 0,-1 1 0 0 0,-1 0 0 0 0,0 0 0 0 0,2 19 0 0 0,2 5 310 0 0,10 103 934 0 0,-5-31-638 0 0,12 91-47 0 0,-5-72-443 0 0,-11-85-338 0 0,-6-24-71 0 0,-2-13-15 0 0,1 1-1 0 0,-1-1 0 0 0,1 0 0 0 0,3 7 1 0 0,-3-9 249 0 0,-5 7-71 0 0,4-10-193 0 0,0 0 0 0 0,0 1 0 0 0,0-1 1 0 0,0 0-1 0 0,0 0 0 0 0,-1 0 0 0 0,1 0 0 0 0,0 0 1 0 0,0 0-1 0 0,0 1 0 0 0,0-1 0 0 0,0 0 0 0 0,0 0 1 0 0,0 0-1 0 0,0 0 0 0 0,0 0 0 0 0,0 0 0 0 0,-1 0 0 0 0,1 0 1 0 0,0 1-1 0 0,0-1 0 0 0,0 0 0 0 0,0 0 0 0 0,0 0 1 0 0,0 0-1 0 0,-1 0 0 0 0,1 0 0 0 0,0 0 0 0 0,0 0 1 0 0,0 0-1 0 0,0 0 0 0 0,0 0 0 0 0,0 0 0 0 0,-1 0 0 0 0,1 0 1 0 0,0 0-1 0 0,0 0 0 0 0,0 0 0 0 0,0 0 0 0 0,0 0 1 0 0,-1 0-1 0 0,1 0 0 0 0,0 0 0 0 0,0 0 0 0 0,0 0 0 0 0,0-1 1 0 0,-6-21 183 0 0,1-2 0 0 0,-2-26 1 0 0,0-58 195 0 0,5 77-349 0 0,0-127 148 0 0,3 125-109 0 0,3 0 0 0 0,12-57-1 0 0,-14 82-69 0 0,39-133 301 0 0,-34 122-263 0 0,0 0-1 0 0,2 1 0 0 0,0 0 1 0 0,1 0-1 0 0,13-16 1 0 0,-14 23-9 0 0,1 0 1 0 0,1 1-1 0 0,0 0 1 0 0,0 0 0 0 0,1 1-1 0 0,24-14 1 0 0,-32 20-41 0 0,-1 1 6 0 0,1 0-1 0 0,-1 0 1 0 0,1 0 0 0 0,-1 0-1 0 0,1 1 1 0 0,0-1 0 0 0,0 1 0 0 0,5-1-1 0 0,7-3 49 0 0,-14 4-52 0 0,1 0-1 0 0,-1 0 1 0 0,1 0 0 0 0,0 0 0 0 0,-1 1-1 0 0,1-1 1 0 0,4 1 0 0 0,18 4 102 0 0,-25-4-111 0 0,1-1-1 0 0,-1 1 1 0 0,0 0 0 0 0,0 0 0 0 0,1 0 0 0 0,-1 1 0 0 0,0-1 0 0 0,0 0 0 0 0,1 0 0 0 0,-1 0 0 0 0,0 0 0 0 0,0 0 0 0 0,1 0 0 0 0,-1 0 0 0 0,0 0 0 0 0,0 0 0 0 0,0 1 0 0 0,1-1 0 0 0,-1 0 0 0 0,0 0 0 0 0,0 0 0 0 0,0 0 0 0 0,1 1 0 0 0,-1-1 0 0 0,0 0-1 0 0,0 0 1 0 0,0 1 0 0 0,0-1 0 0 0,0 0 0 0 0,1 0 0 0 0,-1 1 0 0 0,9 18 153 0 0,-5-12-110 0 0,-1 0-1 0 0,1 1 0 0 0,2 11 1 0 0,-4-11-29 0 0,0 0 1 0 0,-1 0 0 0 0,0 0-1 0 0,0 0 1 0 0,-1 1-1 0 0,0-1 1 0 0,0 0 0 0 0,-1 0-1 0 0,0 0 1 0 0,-1 0-1 0 0,0 0 1 0 0,0 0 0 0 0,-1 0-1 0 0,0 0 1 0 0,0-1-1 0 0,0 1 1 0 0,-1-1 0 0 0,-7 10-1 0 0,-3 1 28 0 0,9-11-42 0 0,0 1-1 0 0,-1-1 1 0 0,0 0-1 0 0,-1-1 0 0 0,1 1 1 0 0,-1-1-1 0 0,-1 0 0 0 0,1-1 1 0 0,-16 9-1 0 0,-1 2-36 0 0,20-13-3 0 0,0 0-1 0 0,0 0 1 0 0,-1-1-1 0 0,1 1 0 0 0,0-1 1 0 0,-1 0-1 0 0,0 0 1 0 0,1 0-1 0 0,-10 1 1 0 0,-46-1-511 0 0,41-3 3 0 0,18 1 492 0 0,-1 0 1 0 0,1 0-1 0 0,0 0 1 0 0,0 0-1 0 0,-1 0 1 0 0,1 0-1 0 0,0-1 0 0 0,0 1 1 0 0,0-1-1 0 0,-1 1 1 0 0,1-1-1 0 0,-1 0 1 0 0,-2-1-114 0 0,1 1-572 0 0,14-25-13721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10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222 108 5984 0 0,'0'0'464'0'0,"-7"-5"1956"0"0,-7-15 2511 0 0,12 17-3958 0 0,0-1 0 0 0,-1 1-1 0 0,1 0 1 0 0,-6-6-1 0 0,0 2 661 0 0,-2-3 179 0 0,0 1-1 0 0,-13-8 1 0 0,19 15-1671 0 0,0 0 0 0 0,1 0 0 0 0,-1 0 0 0 0,0 0 0 0 0,0 1 1 0 0,0-1-1 0 0,0 1 0 0 0,0 0 0 0 0,0 0 0 0 0,-1 1 0 0 0,-4-1 0 0 0,7 1-128 0 0,-1 0 0 0 0,1-1-1 0 0,0 1 1 0 0,-1 1 0 0 0,1-1-1 0 0,0 0 1 0 0,-1 0 0 0 0,1 1-1 0 0,0-1 1 0 0,0 1 0 0 0,-1 0-1 0 0,1 0 1 0 0,0 0 0 0 0,0 0 0 0 0,0 0-1 0 0,0 0 1 0 0,0 0 0 0 0,0 1-1 0 0,0-1 1 0 0,1 1 0 0 0,-1-1-1 0 0,0 1 1 0 0,1 0 0 0 0,-3 2-1 0 0,4-3-11 0 0,-2 1-8 0 0,-1 1 1 0 0,1 0-1 0 0,0-1 1 0 0,0 1-1 0 0,0 1 1 0 0,0-1 0 0 0,0 0-1 0 0,1 0 1 0 0,-1 1-1 0 0,1-1 1 0 0,0 1-1 0 0,0-1 1 0 0,0 1-1 0 0,1-1 1 0 0,-1 1 0 0 0,1 5-1 0 0,5 61-329 0 0,-4-54 242 0 0,0 1 1 0 0,6 31-1 0 0,-5-40 56 0 0,0-1 1 0 0,0 0 0 0 0,0 1 0 0 0,1-1-1 0 0,1 0 1 0 0,-1 0 0 0 0,1 0-1 0 0,5 7 1 0 0,7 6-143 0 0,-14-15 130 0 0,1-1 1 0 0,0 0-1 0 0,0-1 1 0 0,0 1-1 0 0,1 0 1 0 0,-1-1-1 0 0,1 0 0 0 0,0 0 1 0 0,0 0-1 0 0,0 0 1 0 0,6 3-1 0 0,-9-6 41 0 0,-1 0 0 0 0,1 0 0 0 0,-1 0 1 0 0,1 0-1 0 0,-1 0 0 0 0,1 0 0 0 0,-1 0 0 0 0,1 0 0 0 0,-1 0 0 0 0,1 0 0 0 0,-1 0 0 0 0,1-1 0 0 0,-1 1 0 0 0,1 0 0 0 0,-1 0 1 0 0,0 0-1 0 0,1-1 0 0 0,-1 1 0 0 0,1-1 0 0 0,2 0-13 0 0,0 0 16 0 0,-1 0 0 0 0,0 1 1 0 0,0-1 0 0 0,0 0 0 0 0,0 1-1 0 0,0-1 1 0 0,0 0 0 0 0,-1 0-1 0 0,1-1 1 0 0,0 1 0 0 0,0 0 0 0 0,-1-1-1 0 0,1 1 1 0 0,-1 0 0 0 0,0-1 0 0 0,1 0-1 0 0,-1 1 1 0 0,0-1 0 0 0,0 0 0 0 0,2-3-1 0 0,6-15 10 0 0,4-6 25 0 0,-1 0 1 0 0,-2 0 0 0 0,8-32 0 0 0,-6 18 226 0 0,1-9 165 0 0,-13 49-403 0 0,0 0 0 0 0,0-1 0 0 0,0 1 0 0 0,0 0 0 0 0,0 0-1 0 0,0 0 1 0 0,0 0 0 0 0,0 0 0 0 0,0 0 0 0 0,0-1 0 0 0,0 1 0 0 0,0 0-1 0 0,0 0 1 0 0,0 0 0 0 0,0 0 0 0 0,0 0 0 0 0,0-1 0 0 0,0 1 0 0 0,0 0-1 0 0,0 0 1 0 0,1 0 0 0 0,-1 0 0 0 0,0 0 0 0 0,0 0 0 0 0,0 0 0 0 0,0-1-1 0 0,0 1 1 0 0,0 0 0 0 0,0 0 0 0 0,0 0 0 0 0,1 0 0 0 0,-1 0 0 0 0,0 0 0 0 0,0 0-1 0 0,0 0 1 0 0,0 0 0 0 0,0 0 0 0 0,0 0 0 0 0,1 0 0 0 0,-1 0 0 0 0,0 0-1 0 0,0 0 1 0 0,0 0 0 0 0,0 0 0 0 0,6 6 295 0 0,7 22-329 0 0,-7-15 131 0 0,40 83-99 0 0,-42-86-34 0 0,0-1-1 0 0,-1 2 1 0 0,0-1-1 0 0,1 12 1 0 0,-2-11-45 0 0,1-1 0 0 0,-1 1-1 0 0,2-1 1 0 0,5 12 0 0 0,-1-1-314 0 0,3 3-1764 0 0,0-9-3607 0 0,1-2-2409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10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18399 0 0,'0'0'1408'0'0,"2"0"-965"0"0,22-7-285 0 0,-11 3 672 0 0,22-8-1 0 0,-24 8-11 0 0,0 1 0 0 0,0 0-1 0 0,21-2 1 0 0,-13 2-158 0 0,38-1 261 0 0,-48 3-989 0 0,12-1-1120 0 0,-20 1 955 0 0,0 1 0 0 0,0-1 0 0 0,0 1 0 0 0,0-1 1 0 0,0 0-1 0 0,-1 1 0 0 0,1-1 0 0 0,0 0 0 0 0,0 0 0 0 0,0 0 0 0 0,0-1 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11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4608 0 0,'0'3'6328'0'0,"-5"17"2909"0"0,4-15-8843 0 0,0-1 0 0 0,1 1 0 0 0,-1 0 0 0 0,1-1 0 0 0,0 1 1 0 0,1 0-1 0 0,-1-1 0 0 0,1 1 0 0 0,1 5 0 0 0,2 5 448 0 0,-2 0 1 0 0,3 27-1 0 0,0 8-69 0 0,5 44 108 0 0,-2-20-698 0 0,0-4-78 0 0,18 49-876 0 0,-24-111 216 0 0,0 0-1 0 0,0-1 1 0 0,5 11-1 0 0,6 6-6101 0 0,-2-9-1508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11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15552 0 0,'2'0'8410'0'0,"-2"8"-5207"0"0,-7 61-3129 0 0,-7-1-100 0 0,14-63 7 0 0,-1 9-86 0 0,0 0 1 0 0,-1-1-1 0 0,-5 21 0 0 0,4-19-86 0 0,0 0-1 0 0,1 0 1 0 0,1 0-1 0 0,0 0 1 0 0,3 27-1 0 0,-1-2-391 0 0,-1-38 565 0 0,1 0-1 0 0,-1-1 1 0 0,0 1-1 0 0,1-1 1 0 0,-1 1-1 0 0,1-1 1 0 0,0 1 0 0 0,-1-1-1 0 0,1 1 1 0 0,0-1-1 0 0,0 1 1 0 0,0-1-1 0 0,0 0 1 0 0,2 2-1 0 0,3 5-28 0 0,-5-6 55 0 0,0-1 0 0 0,0 0 0 0 0,0 0 0 0 0,0 0 0 0 0,1 0 0 0 0,-1 0 0 0 0,0-1 0 0 0,0 1 0 0 0,1 0 0 0 0,-1-1 0 0 0,2 2 0 0 0,10 6 120 0 0,-12-7-117 0 0,0 0 0 0 0,0 0 0 0 0,0 0-1 0 0,0 0 1 0 0,0 0 0 0 0,0 0 0 0 0,0-1-1 0 0,0 1 1 0 0,0-1 0 0 0,1 1 0 0 0,-1 0-1 0 0,0-1 1 0 0,0 0 0 0 0,1 1 0 0 0,-1-1-1 0 0,0 0 1 0 0,0 0 0 0 0,1 0 0 0 0,-1 0-1 0 0,0 0 1 0 0,1 0 0 0 0,-1 0 0 0 0,0 0-1 0 0,1 0 1 0 0,-1 0 0 0 0,0-1 0 0 0,0 1-1 0 0,0-1 1 0 0,2 0 0 0 0,20-3 210 0 0,27 0 115 0 0,-42 4-374 0 0,0-1-1 0 0,-1 0 0 0 0,1-1 1 0 0,-1 0-1 0 0,0 0 1 0 0,1-1-1 0 0,-1 1 1 0 0,0-2-1 0 0,0 1 0 0 0,0-1 1 0 0,-1 0-1 0 0,0 0 1 0 0,1-1-1 0 0,8-8 1 0 0,-14 11-349 0 0,1 1 1 0 0,0 0 0 0 0,-1 0 0 0 0,1 0 0 0 0,0 0 0 0 0,0 0-1 0 0,-1 0 1 0 0,4-1 0 0 0,5-2-1798 0 0,0-6-5145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12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6448 0 0,'9'3'7476'0'0,"-11"10"-4870"0"0,1-11-2331 0 0,1 0-1 0 0,-1 0 1 0 0,1 0 0 0 0,0 1 0 0 0,-1-1 0 0 0,1 0 0 0 0,1 5 0 0 0,-1-5-71 0 0,1 1 0 0 0,0-1 1 0 0,-1 1-1 0 0,0-1 0 0 0,1 1 1 0 0,-1 0-1 0 0,0-1 0 0 0,0 1 1 0 0,-1-1-1 0 0,1 1 0 0 0,-1-1 1 0 0,0 4-1 0 0,1-4-127 0 0,-1 1 65 0 0,1 0 1 0 0,0 0-1 0 0,1-1 1 0 0,-1 1-1 0 0,0 0 1 0 0,1 0-1 0 0,0 0 0 0 0,0 0 1 0 0,-1-1-1 0 0,2 1 1 0 0,1 3-1 0 0,4 17 413 0 0,-6-2-227 0 0,-1-17-259 0 0,0 0 0 0 0,1 1 0 0 0,-1-1 0 0 0,1 0 1 0 0,-1 0-1 0 0,3 6 0 0 0,1-1-5 0 0,-2-6-48 0 0,-1 0-1 0 0,0 1 1 0 0,0-1 0 0 0,0 1-1 0 0,0-1 1 0 0,0 1 0 0 0,0 6-1 0 0,0 10 6 0 0,1 1 0 0 0,5 23 0 0 0,-4-28-20 0 0,-1 4-103 0 0,1 20 0 0 0,1 18-174 0 0,-4-56 214 0 0,0 1-1 0 0,0-1 1 0 0,0 1-1 0 0,0-1 1 0 0,0 0-1 0 0,-1 1 1 0 0,0 3-1 0 0,-2 10-1095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12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15288 0 0,'2'0'697'0'0,"26"0"235"0"0,-17 2-750 0 0,-9-2-9 0 0,0 1 0 0 0,-1 1-1 0 0,1-1 1 0 0,-1 0 0 0 0,1 0-1 0 0,-1 1 1 0 0,0-1 0 0 0,0 0-1 0 0,1 1 1 0 0,-1-1 0 0 0,0 1-1 0 0,0 0 1 0 0,-1-1 0 0 0,1 1-1 0 0,0 0 1 0 0,0-1-1 0 0,-1 1 1 0 0,1 0 0 0 0,-1 0-1 0 0,0 0 1 0 0,1 0 0 0 0,-1 3-1 0 0,4 14 532 0 0,-1-10-493 0 0,-1 0 0 0 0,-1 0 0 0 0,1 1 0 0 0,-2-1-1 0 0,1 0 1 0 0,-2 16 0 0 0,1-13-142 0 0,0 0-1 0 0,2 20 0 0 0,-1-26-59 0 0,-1 1 0 0 0,1-1 0 0 0,-2 0-1 0 0,1 0 1 0 0,-2 9 0 0 0,1-10-6 0 0,0 0-1 0 0,1 1 1 0 0,0-1 0 0 0,0 1 0 0 0,0-1 0 0 0,2 11-1 0 0,5 10 17 0 0,-4-19 7 0 0,-1 0 0 0 0,0 0 0 0 0,-1 0 0 0 0,0 0 0 0 0,0 1 0 0 0,0-1 1 0 0,-1 0-1 0 0,-1 8 0 0 0,0 2 125 0 0,-1-8-58 0 0,1 1 0 0 0,0-1 0 0 0,1 0 0 0 0,0 0 0 0 0,0 0 0 0 0,1 1 0 0 0,0-1 0 0 0,1 0 0 0 0,5 17 0 0 0,-6-23-61 0 0,0 0 0 0 0,0 0-1 0 0,0 1 1 0 0,-1-1 0 0 0,1 0 0 0 0,-1 1 0 0 0,0-1 0 0 0,0 1 0 0 0,0-1-1 0 0,0 0 1 0 0,-2 7 0 0 0,1-2 35 0 0,1-6-57 0 0,0 0 0 0 0,0 0 0 0 0,0 0-1 0 0,1 0 1 0 0,-1-1 0 0 0,0 1 0 0 0,1 0 0 0 0,-1 0-1 0 0,1 0 1 0 0,0-1 0 0 0,-1 1 0 0 0,1 0 0 0 0,0-1 0 0 0,0 1-1 0 0,0 0 1 0 0,0-1 0 0 0,0 1 0 0 0,2 1 0 0 0,-1-2-6 0 0,0 1 0 0 0,-1 0 0 0 0,0 0 0 0 0,1 1 0 0 0,-1-1 1 0 0,0 0-1 0 0,0 0 0 0 0,1 3 0 0 0,-2-4-4 0 0,0-1 0 0 0,0 0 0 0 0,0 0 0 0 0,0 0 0 0 0,0 1 0 0 0,1-1 0 0 0,-1 0 0 0 0,0 0 0 0 0,0 0 0 0 0,0 1 0 0 0,0-1 0 0 0,0 0 0 0 0,0 0 0 0 0,0 0 0 0 0,0 1 0 0 0,0-1 0 0 0,-1 0 0 0 0,1 0 0 0 0,0 0 0 0 0,0 1 0 0 0,0-1 0 0 0,0 0 0 0 0,0 0 0 0 0,0 0 0 0 0,0 1 0 0 0,0-1 0 0 0,-1 0 0 0 0,1 0 0 0 0,0 0 0 0 0,0 0 0 0 0,0 0 0 0 0,0 1 0 0 0,0-1 0 0 0,-1 0 0 0 0,1 0 0 0 0,0 0 0 0 0,0 0 0 0 0,0 0 0 0 0,-1 0 0 0 0,1 0 0 0 0,0 0 0 0 0,-1 1 0 0 0,1-1 0 0 0,0 0 0 0 0,-1 0 0 0 0,1 0 0 0 0,-1 0 0 0 0,1 0 0 0 0,0 0 0 0 0,-1 0 0 0 0,1 0 0 0 0,-1 0 0 0 0,1 0 0 0 0,0 0 0 0 0,-1 0 0 0 0,1 0 0 0 0,-1 0 0 0 0,1-1 0 0 0,0 1 0 0 0,-1 0 0 0 0,1 0 0 0 0,0 0 0 0 0,-1-1 0 0 0,1 1 0 0 0,0 0 0 0 0,-1 0 0 0 0,1-1 0 0 0,0 1 0 0 0,-1 0 0 0 0,1 0 0 0 0,0-1 0 0 0,0 1 0 0 0,-1 0 0 0 0,1-1 0 0 0,0 1 0 0 0,0-1 0 0 0,0 1 0 0 0,0 0 0 0 0,0-1 0 0 0,-1 1 0 0 0,1-1 0 0 0,0 1 0 0 0,0-1 0 0 0,6-16 0 0 0,-5 15 0 0 0,0 1 0 0 0,-1 0 0 0 0,1 0 0 0 0,-1-1 0 0 0,1 1 0 0 0,-1 0 0 0 0,1-1 0 0 0,-1 1 0 0 0,0-1 0 0 0,1-1 0 0 0,-5-4 0 0 0,3 6 0 0 0,1 1 0 0 0,-1-1 0 0 0,1 1 0 0 0,0-1 0 0 0,-1 1 0 0 0,1-1 0 0 0,0 1 0 0 0,0-1 0 0 0,-1 0 0 0 0,1 1 0 0 0,0-1 0 0 0,0 1 0 0 0,0-1 0 0 0,0 1 0 0 0,-1-1 0 0 0,1 0 0 0 0,0 1 0 0 0,0-1 0 0 0,0 0 0 0 0,1 1 0 0 0,-1-1 0 0 0,0 1 0 0 0,0-1 0 0 0,0 0 0 0 0,0 1 0 0 0,1-1 0 0 0,6-11 0 0 0,4-10 0 0 0,-10 20 0 0 0,-1 1 0 0 0,1-1 0 0 0,-1 0 0 0 0,1 1 0 0 0,0-1 0 0 0,0 1 0 0 0,0-1 0 0 0,0 1 0 0 0,0-1 0 0 0,0 1 0 0 0,0 0 0 0 0,0-1 0 0 0,1 1 0 0 0,-1 0 0 0 0,0 0 0 0 0,1 0 0 0 0,-1 0 0 0 0,1 0 0 0 0,-1 0 0 0 0,1 0 0 0 0,-1 1 0 0 0,4-2 0 0 0,2-1 0 0 0,20-10 25 0 0,-15 12 48 0 0,-3 1 11 0 0,-4-1-29 0 0,1 1 1 0 0,-1 0-1 0 0,0 1 1 0 0,0-1-1 0 0,0 1 1 0 0,0 0-1 0 0,1 0 1 0 0,-1 0 0 0 0,-1 1-1 0 0,1 0 1 0 0,8 4-1 0 0,8 12 62 0 0,-17-15-102 0 0,-1 1 0 0 0,0-1-1 0 0,1 0 1 0 0,5 3 0 0 0,-8-5-13 0 0,0-1 0 0 0,-1 0 0 0 0,1 1 0 0 0,0-1 0 0 0,0 0 0 0 0,0 1 0 0 0,0-1 0 0 0,-1 0 0 0 0,1 0 0 0 0,0 0 0 0 0,0 0 0 0 0,0 0 0 0 0,0 0 0 0 0,0 0 0 0 0,0 0 0 0 0,0 0 0 0 0,-1 0 0 0 0,1 0 0 0 0,0-1 0 0 0,0 1 0 0 0,0 0 0 0 0,0-1 0 0 0,-1 1 0 0 0,1 0 0 0 0,0-1 1 0 0,1 0-1 0 0,2-3 16 0 0,-4 4-17 0 0,0-1 0 0 0,0 1 0 0 0,1 0 0 0 0,-1-1 1 0 0,0 1-1 0 0,0 0 0 0 0,1-1 0 0 0,-1 1 0 0 0,0 0 0 0 0,1-1 0 0 0,-1 1 0 0 0,0 0 0 0 0,1 0 0 0 0,-1 0 0 0 0,0-1 0 0 0,1 1 0 0 0,-1 0 0 0 0,0 0 0 0 0,1 0 1 0 0,-1 0-1 0 0,1-1 0 0 0,-1 1 0 0 0,1 0 0 0 0,-1 0 0 0 0,0 0 0 0 0,1 0 0 0 0,-1 0 0 0 0,1 0 0 0 0,-1 0 0 0 0,0 0 0 0 0,1 0 0 0 0,-1 1 0 0 0,1-1 0 0 0,-1 0 1 0 0,0 0-1 0 0,1 0 0 0 0,-1 0 0 0 0,1 1 0 0 0,-1-1 0 0 0,0 0 0 0 0,1 0 0 0 0,-1 0 0 0 0,0 1 0 0 0,1-1 0 0 0,-1 0 0 0 0,0 1 0 0 0,0-1 0 0 0,1 0 0 0 0,-1 1 1 0 0,0-1-1 0 0,0 0 0 0 0,1 1 0 0 0,-1-1 0 0 0,0 1 0 0 0,21 57 68 0 0,-18-52-46 0 0,0-1 1 0 0,0 1-1 0 0,-1 0 0 0 0,0 0 0 0 0,0 0 0 0 0,-1 0 1 0 0,1 0-1 0 0,-1 0 0 0 0,0 12 0 0 0,-1-15-4 0 0,1 0-1 0 0,-1 1 0 0 0,1-1 1 0 0,-1 0-1 0 0,1 0 0 0 0,0 0 1 0 0,2 4-1 0 0,-1-4 12 0 0,-1 0 0 0 0,0 0-1 0 0,0 0 1 0 0,-1 0 0 0 0,1 0 0 0 0,0 0 0 0 0,-1 4-1 0 0,0-1 45 0 0,0 0-1 0 0,0 0 0 0 0,-1 0 0 0 0,0 0 1 0 0,-1 0-1 0 0,-1 6 0 0 0,2-10-51 0 0,0 0 0 0 0,1 0 0 0 0,-1 0 0 0 0,0 0 0 0 0,0 0 0 0 0,-1-1-1 0 0,1 1 1 0 0,0 0 0 0 0,0-1 0 0 0,-1 1 0 0 0,1-1 0 0 0,-1 1 0 0 0,0-1 0 0 0,1 0 0 0 0,-1 0 0 0 0,0 0-1 0 0,0 0 1 0 0,0 0 0 0 0,-3 2 0 0 0,3-3 2 0 0,-2 2 1 0 0,-1-1 0 0 0,1 0 0 0 0,0 0 1 0 0,0 0-1 0 0,-1 0 0 0 0,1-1 0 0 0,-1 0 1 0 0,1 0-1 0 0,-1 0 0 0 0,1 0 1 0 0,0-1-1 0 0,-7-1 0 0 0,-3-1-71 0 0,1 0-1 0 0,0-1 1 0 0,0-1 0 0 0,-16-8-1 0 0,26 12-2 0 0,1 0-1 0 0,0 0 1 0 0,0-1-1 0 0,1 1 1 0 0,-1-1-1 0 0,0 0 1 0 0,0 1 0 0 0,1-1-1 0 0,-1 0 1 0 0,1 0-1 0 0,-2-3 1 0 0,2 4 23 0 0,0 0 0 0 0,1 0 0 0 0,-1 0 1 0 0,0 0-1 0 0,0 0 0 0 0,1 1 0 0 0,-1-1 1 0 0,0 0-1 0 0,0 1 0 0 0,0-1 0 0 0,0 1 0 0 0,0-1 1 0 0,0 1-1 0 0,0-1 0 0 0,0 1 0 0 0,0-1 0 0 0,0 1 1 0 0,0 0-1 0 0,0 0 0 0 0,-1 0 0 0 0,1-1 1 0 0,-1 1-1 0 0,-9-2-1699 0 0,10 2 1213 0 0,0-1 1 0 0,0 0-1 0 0,0 1 1 0 0,0-1-1 0 0,0 1 1 0 0,0-1-1 0 0,0 0 1 0 0,1 0-1 0 0,-1 0 1 0 0,0 1 0 0 0,-1-3-1 0 0,-4-10-7846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13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12120 0 0,'0'0'554'0'0,"1"0"-11"0"0,2-2-350 0 0,-7-6 6410 0 0,6 8-5505 0 0,6 0-11 0 0,-6 0-84 0 0,-1 1-333 0 0,4 1-423 0 0,-1-1 0 0 0,1 0-1 0 0,0 0 1 0 0,0 0 0 0 0,0 0-1 0 0,7-1 1 0 0,3 1 169 0 0,101 1 1062 0 0,-66-3-1482 0 0,-37 0-348 0 0,-1 0 0 0 0,0-1-1 0 0,0 0 1 0 0,0-1-1 0 0,0 0 1 0 0,-1-1-1 0 0,1 0 1 0 0,-1-1-1 0 0,0 0 1 0 0,13-9-1 0 0,-20 11 23 0 0,0-1-907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13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19351 0 0,'0'0'439'0'0,"-1"1"62"0"0,1 0-459 0 0,-7 15 941 0 0,7-16-945 0 0,0 1 0 0 0,0 0 0 0 0,0-1-1 0 0,0 1 1 0 0,0 0 0 0 0,0-1 0 0 0,0 1 0 0 0,1 0-1 0 0,-1-1 1 0 0,0 1 0 0 0,0-1 0 0 0,0 1 0 0 0,1 0-1 0 0,-1-1 1 0 0,0 1 0 0 0,1-1 0 0 0,-1 1-1 0 0,1-1 1 0 0,-1 1 0 0 0,1-1 0 0 0,-1 1 0 0 0,1-1-1 0 0,-1 1 1 0 0,1-1 0 0 0,-1 1 0 0 0,2-1 0 0 0,3 4 371 0 0,0 0 0 0 0,0 1 0 0 0,-1-1 0 0 0,1 1 0 0 0,-1-1 0 0 0,0 1 0 0 0,4 7 1 0 0,4 5-477 0 0,-8-11 121 0 0,0 0-1 0 0,0 1 0 0 0,-1-1 1 0 0,0 1-1 0 0,4 13 1 0 0,5 13 579 0 0,10 11-160 0 0,-13-29-312 0 0,-2-1 0 0 0,0 2 1 0 0,6 18-1 0 0,-8-12-196 0 0,0 1 1 0 0,1 32-1 0 0,-5-48 4 0 0,1 0 0 0 0,0 0-1 0 0,0 0 1 0 0,0 0 0 0 0,1-1-1 0 0,0 1 1 0 0,6 8 0 0 0,10 25-1328 0 0,-18-36 993 0 0,0-1 1 0 0,1 0-1 0 0,-1 0 1 0 0,1 1-1 0 0,0-1 0 0 0,0 0 1 0 0,0-1-1 0 0,1 1 1 0 0,-1 0-1 0 0,5 3 1 0 0,13 13-7724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14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46 103 18143 0 0,'0'0'1384'0'0,"0"-2"-948"0"0,6-35-137 0 0,-6 36-92 0 0,0-1 1 0 0,0 0-1 0 0,0 0 0 0 0,0 1 0 0 0,0-1 1 0 0,0 0-1 0 0,1 0 0 0 0,-1 1 1 0 0,1-1-1 0 0,-1 0 0 0 0,1 1 1 0 0,0-1-1 0 0,0 1 0 0 0,-1-1 0 0 0,1 1 1 0 0,2-3-1 0 0,-2 3 458 0 0,-2-1-110 0 0,0 2-516 0 0,1 0-1 0 0,0-1 1 0 0,0 1 0 0 0,0-1-1 0 0,-1 1 1 0 0,1 0 0 0 0,0-1 0 0 0,0 1-1 0 0,0-1 1 0 0,0 1 0 0 0,0-1-1 0 0,0 1 1 0 0,0-1 0 0 0,0 1 0 0 0,0-1-1 0 0,0 1 1 0 0,0-1 0 0 0,0 1-1 0 0,0 0 1 0 0,0-1 0 0 0,0 1-1 0 0,1-1 1 0 0,-1 1 0 0 0,0-1 0 0 0,0 1-1 0 0,0 0 1 0 0,1-1 0 0 0,-1 1-1 0 0,1-1 1 0 0,0-1 35 0 0,1 1-1 0 0,-1 0 0 0 0,0 0 1 0 0,1 0-1 0 0,0 0 1 0 0,-1 0-1 0 0,1 1 0 0 0,2-2 1 0 0,2 0 64 0 0,0 0 0 0 0,0 1 0 0 0,0 0-1 0 0,1 0 1 0 0,5 0 0 0 0,-5 1-75 0 0,0 0 0 0 0,0 1 0 0 0,0 0 0 0 0,0 0 0 0 0,0 1 0 0 0,0-1 0 0 0,0 2 0 0 0,-1-1 0 0 0,9 5-1 0 0,4 2-34 0 0,-14-7-19 0 0,0 0-1 0 0,0 0 1 0 0,0 1 0 0 0,0-1-1 0 0,-1 1 1 0 0,1 0-1 0 0,-1 1 1 0 0,0-1-1 0 0,0 1 1 0 0,0 0 0 0 0,6 8-1 0 0,-6-6-10 0 0,-2-4-3 0 0,0 1-1 0 0,-1-1 0 0 0,1 0 1 0 0,-1 0-1 0 0,0 1 1 0 0,0-1-1 0 0,1 1 0 0 0,-2-1 1 0 0,1 1-1 0 0,0 0 1 0 0,0-1-1 0 0,-1 1 0 0 0,0 0 1 0 0,1-1-1 0 0,-1 1 1 0 0,0 0-1 0 0,-1 4 0 0 0,-39 118-1045 0 0,17-56 64 0 0,15-43 354 0 0,-1-1 0 0 0,-14 28 0 0 0,16-39 330 0 0,2-2-162 0 0,-1-1 1 0 0,-1 0-1 0 0,0 0 0 0 0,-10 12 1 0 0,10-15 81 0 0,3-5 129 0 0,1 1 0 0 0,0 0-1 0 0,0-1 1 0 0,0 1 0 0 0,-3 7 0 0 0,3-7 148 0 0,0 1 0 0 0,0-1 0 0 0,0 0 0 0 0,-1 0 0 0 0,1 0 0 0 0,-1-1 0 0 0,0 1 0 0 0,0-1 0 0 0,0 0 0 0 0,-1 0 0 0 0,1 0 0 0 0,-1-1 0 0 0,1 1 0 0 0,-1-1 0 0 0,0 0 0 0 0,-6 1 0 0 0,9-2 127 0 0,0-1-1 0 0,0 0 0 0 0,1 0 1 0 0,-1-1-1 0 0,0 1 0 0 0,1 0 1 0 0,-1 0-1 0 0,0-1 0 0 0,-4-1 1983 0 0,2-3-649 0 0,-3-1-546 0 0,6 4-640 0 0,0 1 0 0 0,0 0 0 0 0,1-1-1 0 0,-1 1 1 0 0,0-1 0 0 0,1 0 0 0 0,-1 1 0 0 0,0-1-1 0 0,1 1 1 0 0,0-1 0 0 0,-1-2 0 0 0,1 3-120 0 0,1 0 0 0 0,-1 0 1 0 0,1 1-1 0 0,-1-1 0 0 0,0 0 1 0 0,1 0-1 0 0,0 0 0 0 0,-1 0 0 0 0,1 1 1 0 0,-1-1-1 0 0,1 0 0 0 0,0 1 1 0 0,0-1-1 0 0,-1 0 0 0 0,1 1 0 0 0,0-1 1 0 0,0 1-1 0 0,0-1 0 0 0,0 1 1 0 0,-1-1-1 0 0,3 1 0 0 0,4-4 167 0 0,0 0 1 0 0,0 1-1 0 0,0 0 0 0 0,0 1 0 0 0,1 0 0 0 0,-1 0 1 0 0,1 0-1 0 0,0 1 0 0 0,8-1 0 0 0,11 4-174 0 0,-1 0 0 0 0,51 12 0 0 0,-45-7 32 0 0,-16-3 59 0 0,-1 0 1 0 0,0 0-1 0 0,24 12 0 0 0,-25-10-463 0 0,0-1-1 0 0,1 0 0 0 0,21 4 1 0 0,21-1-3574 0 0,-38-4 1859 0 0,-6 1-290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14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99 3224 0 0,'-11'-10'12307'0'0,"3"1"-7582"0"0,1 3-3481 0 0,1 0 1 0 0,-1 0-1 0 0,-8-5 1 0 0,-3-3-10 0 0,14 11-1012 0 0,0 0 0 0 0,0 0 0 0 0,0 0 0 0 0,0 0 0 0 0,0 1 0 0 0,-7-3 0 0 0,-4-1 30 0 0,13 4-219 0 0,-1 1 1 0 0,1 0 0 0 0,0 0 0 0 0,-1 0 0 0 0,1 0-1 0 0,0 1 1 0 0,-1-1 0 0 0,0 1 0 0 0,1-1-1 0 0,-1 1 1 0 0,1 0 0 0 0,-1 0 0 0 0,1 0 0 0 0,-5 1-1 0 0,2 0-40 0 0,-1 0-1 0 0,1 0 0 0 0,0 0 1 0 0,-1 1-1 0 0,1 0 0 0 0,0 0 1 0 0,0 1-1 0 0,0-1 0 0 0,0 1 1 0 0,1 0-1 0 0,-1 0 0 0 0,1 1 1 0 0,0-1-1 0 0,0 1 0 0 0,0 0 1 0 0,0 0-1 0 0,0 1 0 0 0,1-1 1 0 0,0 1-1 0 0,-5 9 0 0 0,6-6-98 0 0,0-1-1 0 0,1 1 0 0 0,-1 0 1 0 0,2 0-1 0 0,-1 0 0 0 0,1 0 1 0 0,1 0-1 0 0,1 11 0 0 0,-2-9 125 0 0,2 5-2 0 0,0-1 0 0 0,1 0-1 0 0,1 0 1 0 0,0 0-1 0 0,0 0 1 0 0,2 0 0 0 0,-1-1-1 0 0,12 18 1 0 0,-13-25-38 0 0,0 0 0 0 0,1-1 0 0 0,0 0-1 0 0,0 1 1 0 0,0-1 0 0 0,6 4 0 0 0,7 6 14 0 0,-10-8-4 0 0,0-1 0 0 0,0 0 0 0 0,0-1 1 0 0,1 0-1 0 0,0 0 0 0 0,0-1 0 0 0,0 0 0 0 0,1 0 0 0 0,-1-1 0 0 0,1-1 0 0 0,19 3 0 0 0,-2 2-2 0 0,-21-5-142 0 0,0-1 1 0 0,0 1-1 0 0,0-1 0 0 0,-1-1 1 0 0,9 1-1 0 0,26-2-3286 0 0,-20-2-5045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10:58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 13560 0 0,'0'0'5426'0'0,"0"4"-4114"0"0,0 42 201 0 0,0-44-1421 0 0,0 0 0 0 0,0 0-1 0 0,0 0 1 0 0,0 0-1 0 0,0 0 1 0 0,1 0 0 0 0,-1-1-1 0 0,0 1 1 0 0,1 0 0 0 0,1 3-1 0 0,2 4 79 0 0,-2-3-88 0 0,4 12 163 0 0,-1 0 1 0 0,5 37-1 0 0,-10-48-213 0 0,1 1 0 0 0,0 0-1 0 0,1-1 1 0 0,-1 1 0 0 0,2-1 0 0 0,-1 0-1 0 0,1 0 1 0 0,0 0 0 0 0,7 13 0 0 0,-6-15-13 0 0,0 1 1 0 0,-1 0 0 0 0,6 12-1 0 0,-8-15 40 0 0,-1-3-57 0 0,0 0 1 0 0,1 0-1 0 0,-1 0 1 0 0,0 0-1 0 0,1 0 1 0 0,-1 0-1 0 0,1 0 1 0 0,-1 0-1 0 0,0 0 1 0 0,1 0-1 0 0,-1 0 0 0 0,0 0 1 0 0,1 0-1 0 0,-1 0 1 0 0,0 0-1 0 0,1 0 1 0 0,-1 0-1 0 0,0 0 1 0 0,1 0-1 0 0,-1 1 1 0 0,0-1-1 0 0,1 0 1 0 0,-1 0-1 0 0,0 0 0 0 0,1 1 1 0 0,-1-1-1 0 0,6 5-1 0 0,20 5 71 0 0,-25-10-67 0 0,0 1 1 0 0,0-1 0 0 0,0 0 0 0 0,0 0-1 0 0,0 0 1 0 0,0 0 0 0 0,1 0 0 0 0,-1 0-1 0 0,0 0 1 0 0,0 0 0 0 0,0 0 0 0 0,0-1-1 0 0,0 1 1 0 0,0 0 0 0 0,2-1 0 0 0,-1 0 11 0 0,1-1 1 0 0,-1 1 0 0 0,0 0-1 0 0,0-1 1 0 0,0 0 0 0 0,0 1-1 0 0,0-1 1 0 0,0 0 0 0 0,0 0-1 0 0,0 0 1 0 0,-1 0 0 0 0,1 0-1 0 0,-1-1 1 0 0,0 1 0 0 0,1 0-1 0 0,0-4 1 0 0,0 1 16 0 0,-1 0 0 0 0,0 0 1 0 0,0 0-1 0 0,0 0 0 0 0,-1 0 0 0 0,1-1 1 0 0,-2-9-1 0 0,0 3 23 0 0,-1 0 0 0 0,-1 0 0 0 0,1 0 0 0 0,-2 0 0 0 0,0 0 0 0 0,-8-15 0 0 0,10 22-42 0 0,-1 1 1 0 0,0 0 0 0 0,0 0-1 0 0,0 0 1 0 0,-1 1-1 0 0,1-1 1 0 0,-1 1-1 0 0,0 0 1 0 0,0 0-1 0 0,-6-4 1 0 0,-4-3 18 0 0,-59-44 30 0 0,70 52-64 0 0,-1 0 0 0 0,0 0 1 0 0,1 1-1 0 0,-1-1 0 0 0,0 1 0 0 0,0 0 0 0 0,-7-2 0 0 0,-3 0-15 0 0,-20-5-95 0 0,31 8 94 0 0,1 0-1 0 0,0 0 1 0 0,0 0 0 0 0,0 0 0 0 0,0 1-1 0 0,0-1 1 0 0,0 0 0 0 0,0 1-1 0 0,0 0 1 0 0,0-1 0 0 0,0 1 0 0 0,-3 2-1 0 0,1-1-153 0 0,3 0-180 0 0,-12 12-238 0 0,11-11 540 0 0,0-1 1 0 0,0 0-1 0 0,0 1 1 0 0,0-1 0 0 0,1 1-1 0 0,-3 4 1 0 0,3-5-385 0 0,0 0 0 0 0,1 1 0 0 0,-1-1 1 0 0,1 0-1 0 0,-1 1 0 0 0,1-1 0 0 0,0 3 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15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17191 0 0,'0'0'2015'0'0,"7"-6"-176"0"0,-2 3-1045 0 0,1 0 0 0 0,0 0 0 0 0,0 0 0 0 0,12-2 0 0 0,-2 1-58 0 0,33-2 0 0 0,-20 3-61 0 0,-9 1-482 0 0,30 2 0 0 0,-34 1-392 0 0,0-1 0 0 0,-1-1-1 0 0,24-3 1 0 0,-25 3-1897 0 0,-6 1 96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16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10592 0 0,'0'0'818'0'0,"-1"1"-260"0"0,-1 2-86 0 0,0 0 0 0 0,1-1 0 0 0,-1 1 0 0 0,1 0 0 0 0,0 0 0 0 0,0 0 0 0 0,0 0 0 0 0,0 0 0 0 0,0 0 0 0 0,1 1 0 0 0,-1-1 0 0 0,1 0 0 0 0,0 0 0 0 0,0 0 0 0 0,0 1 0 0 0,1-1 1 0 0,-1 0-1 0 0,1 0 0 0 0,0 4 0 0 0,11 32 1809 0 0,-9-25-1627 0 0,9 23 0 0 0,-4-16-253 0 0,4 23 1 0 0,-7-24-288 0 0,14 32 1 0 0,58 126-1858 0 0,-74-174 1266 0 0,-1-1 0 0 0,1 1-1 0 0,-1-1 1 0 0,1 0 0 0 0,0 0-1 0 0,0 0 1 0 0,1 0 0 0 0,-1-1-1 0 0,1 1 1 0 0,5 3 0 0 0,-2-4-2059 0 0,14 1-21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16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11520 0 0,'0'0'886'0'0,"1"-2"-582"0"0,5-7 989 0 0,0 0-1 0 0,0 1 0 0 0,0-1 0 0 0,9-7 0 0 0,-12 13-928 0 0,-1 1 0 0 0,1-1-1 0 0,0 1 1 0 0,0 0-1 0 0,0 0 1 0 0,1 0-1 0 0,-1 0 1 0 0,0 1 0 0 0,1-1-1 0 0,-1 1 1 0 0,1 0-1 0 0,-1 0 1 0 0,1 0-1 0 0,0 1 1 0 0,6-1 0 0 0,-4 1-133 0 0,-1 1 0 0 0,0 0 0 0 0,0 0 1 0 0,0 0-1 0 0,0 1 0 0 0,0 0 0 0 0,0 0 1 0 0,0 0-1 0 0,0 1 0 0 0,-1-1 1 0 0,1 1-1 0 0,7 7 0 0 0,-3-3-106 0 0,-1 1-1 0 0,0 0 0 0 0,0 0 1 0 0,-1 1-1 0 0,8 11 1 0 0,-11-12-121 0 0,0 0 1 0 0,0 0 0 0 0,0 0-1 0 0,-1 1 1 0 0,0 0 0 0 0,-1 0-1 0 0,0-1 1 0 0,-1 1-1 0 0,1 0 1 0 0,-2 1 0 0 0,1-1-1 0 0,-1 0 1 0 0,-1 0-1 0 0,-2 18 1 0 0,-6 8-544 0 0,-20 53 0 0 0,9-31-340 0 0,15-44 453 0 0,0-1 0 0 0,-7 12 0 0 0,-3 6-463 0 0,-2 5-646 0 0,16-32 1320 0 0,0-1 0 0 0,-1 0 0 0 0,1 0 1 0 0,-1 0-1 0 0,0 0 0 0 0,1 0 0 0 0,-1-1 0 0 0,0 1 1 0 0,0 0-1 0 0,0-1 0 0 0,0 0 0 0 0,-4 3 0 0 0,5-4 143 0 0,0 0-1 0 0,0 0 0 0 0,0 0 1 0 0,0 0-1 0 0,0 0 0 0 0,0 0 0 0 0,0 0 1 0 0,0-1-1 0 0,0 1 0 0 0,0 0 1 0 0,0 0-1 0 0,0-1 0 0 0,1 1 0 0 0,-1-1 1 0 0,0 1-1 0 0,0-1 0 0 0,0 1 1 0 0,0-1-1 0 0,1 1 0 0 0,-1-1 0 0 0,0 0 1 0 0,0 1-1 0 0,1-1 0 0 0,-1 0 1 0 0,1 0-1 0 0,-1 0 0 0 0,0-1 0 0 0,-16-29-675 0 0,16 27 892 0 0,0 0-1 0 0,0 0 0 0 0,0 0 1 0 0,1 0-1 0 0,-1-5 0 0 0,1 7 375 0 0,0-11 2274 0 0,8 1-1382 0 0,-7 12-1352 0 0,-1-1 0 0 0,1 0 0 0 0,-1 0 0 0 0,1 1 0 0 0,0-1 0 0 0,-1 0 0 0 0,1 1 0 0 0,0-1 0 0 0,-1 1 0 0 0,1-1 0 0 0,0 1-1 0 0,0-1 1 0 0,0 1 0 0 0,-1 0 0 0 0,1-1 0 0 0,0 1 0 0 0,1 0 0 0 0,0-1 127 0 0,1-1-26 0 0,1 1 0 0 0,-1 0 0 0 0,0 0 0 0 0,0 0 0 0 0,1 0 0 0 0,4-1 1 0 0,1 1 86 0 0,-4 0-135 0 0,0 0-1 0 0,-1 0 0 0 0,1 1 1 0 0,0 0-1 0 0,0 0 0 0 0,0 0 1 0 0,-1 1-1 0 0,1 0 0 0 0,0 0 1 0 0,8 2-1 0 0,15 2 243 0 0,-23-4-353 0 0,0 0 0 0 0,0 0 0 0 0,0 0 0 0 0,-1 1 0 0 0,1 0 1 0 0,-1 0-1 0 0,1 0 0 0 0,-1 0 0 0 0,0 1 0 0 0,5 3 0 0 0,0-1-184 0 0,-8-4-9 0 0,2-1-176 0 0,10 0-2123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17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17103 0 0,'0'0'6266'0'0,"2"0"-5490"0"0,106-10 2737 0 0,-101 10-3438 0 0,0 0 0 0 0,0 1 1 0 0,0 0-1 0 0,0 0 0 0 0,0 0 0 0 0,11 5 0 0 0,-14-5-41 0 0,0 1-1 0 0,0 0 0 0 0,-1 0 0 0 0,1 0 0 0 0,-1 1 0 0 0,1-1 0 0 0,-1 1 0 0 0,0 0 1 0 0,0 0-1 0 0,0 0 0 0 0,0 0 0 0 0,2 5 0 0 0,0-1-33 0 0,-1-1 0 0 0,1 1 0 0 0,-2 0 0 0 0,1 1 0 0 0,-1-1 0 0 0,0 1 0 0 0,0-1 0 0 0,-1 1 0 0 0,0 0 0 0 0,1 13 0 0 0,-2 83-310 0 0,-3-51 111 0 0,1-13-840 0 0,-9 46 0 0 0,5-49-727 0 0,4-30 1213 0 0,0-1-1 0 0,0 1 1 0 0,0-1 0 0 0,-5 11-1 0 0,0 0-1142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17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0 259 6912 0 0,'0'0'622'0'0,"6"-5"-500"0"0,-3 3-158 0 0,12-11 2223 0 0,27-18 8629 0 0,-32 25-9984 0 0,1 2-1 0 0,-1-1 0 0 0,15-3 1 0 0,-10 4-487 0 0,-8 2-165 0 0,-1 0 0 0 0,1 1 0 0 0,10-1-1 0 0,-11 2-52 0 0,0-1 0 0 0,-1 0-1 0 0,1 0 1 0 0,0 0-1 0 0,7-4 1 0 0,1 1 221 0 0,21-6 0 0 0,-24 7-172 0 0,0 0 1 0 0,0 0 0 0 0,18-9-1 0 0,-24 10-106 0 0,1 0 0 0 0,-1 0 0 0 0,12-3 0 0 0,11-3 58 0 0,-14 2-18 0 0,-10 6-89 0 0,0 0 0 0 0,-2 0 0 0 0,-2-1-11 0 0,1 1 1 0 0,0 0 0 0 0,0-1 0 0 0,-1 1-1 0 0,1 0 1 0 0,0 0 0 0 0,0 0-1 0 0,0-1 1 0 0,0 1 0 0 0,-1 0 0 0 0,1 0-1 0 0,0 0 1 0 0,0 0 0 0 0,0 0-1 0 0,0 1 1 0 0,2 0 3 0 0,-1 1 0 0 0,0 0 0 0 0,0 0 0 0 0,-1 0 0 0 0,1 0 0 0 0,0 1 0 0 0,-1-1 0 0 0,1 0 0 0 0,-1 1 0 0 0,0-1 0 0 0,0 1 0 0 0,0-1-1 0 0,0 1 1 0 0,0-1 0 0 0,-1 1 0 0 0,1 0 0 0 0,-1 0 0 0 0,1 4 0 0 0,0-2-7 0 0,0 5-6 0 0,-1 0-1 0 0,0 16 1 0 0,1 18-96 0 0,18 83-599 0 0,-15-111 554 0 0,1 0-1 0 0,0-1 0 0 0,0 0 1 0 0,2 0-1 0 0,15 27 1 0 0,-20-39 120 0 0,0 0 0 0 0,1 0 0 0 0,-1 1 1 0 0,1-2-1 0 0,0 1 0 0 0,0 0 0 0 0,0 0 1 0 0,0-1-1 0 0,0 0 0 0 0,1 0 1 0 0,-1 0-1 0 0,6 2 0 0 0,-7-3 27 0 0,-1 0 0 0 0,1-1 0 0 0,0 1 0 0 0,0-1 0 0 0,0 0 0 0 0,0 0 0 0 0,0 0 0 0 0,0 0 0 0 0,0 0 0 0 0,0 0 0 0 0,0 0 1 0 0,0 0-1 0 0,0-1 0 0 0,0 1 0 0 0,0-1 0 0 0,-1 0 0 0 0,1 1 0 0 0,0-1 0 0 0,0 0 0 0 0,-1 0 0 0 0,1 0 0 0 0,0 0 0 0 0,-1-1 0 0 0,1 1 0 0 0,-1 0 0 0 0,3-3 0 0 0,11-14 226 0 0,-1 0-1 0 0,0 0 1 0 0,-1-2-1 0 0,-2 1 1 0 0,0-2 0 0 0,-1 1-1 0 0,-1-1 1 0 0,-1-1 0 0 0,8-28-1 0 0,-7-14 397 0 0,-8 53-535 0 0,-1 0-3 0 0,0 1 0 0 0,-1 0 0 0 0,0 0-1 0 0,-1 0 1 0 0,0 0 0 0 0,-1 0 0 0 0,0 1 0 0 0,-4-11-1 0 0,1 2 36 0 0,4 12-137 0 0,-1 1 0 0 0,0-1 1 0 0,0 0-1 0 0,0 1 0 0 0,0 0 0 0 0,-1 0 1 0 0,0 0-1 0 0,0 0 0 0 0,0 0 1 0 0,-1 1-1 0 0,0 0 0 0 0,0 0 0 0 0,0 0 1 0 0,0 1-1 0 0,0-1 0 0 0,-1 1 1 0 0,1 1-1 0 0,-1-1 0 0 0,0 1 0 0 0,0 0 1 0 0,0 0-1 0 0,0 0 0 0 0,0 1 0 0 0,0 0 1 0 0,-11 0-1 0 0,5 1-445 0 0,0 0 1 0 0,0 1-1 0 0,0 1 0 0 0,0 0 0 0 0,-17 6 0 0 0,-2 5-945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20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90 15200 0 0,'0'2'39'0'0,"-1"0"25"0"0,1 1 1 0 0,0-1-1 0 0,0 1 0 0 0,1-1 0 0 0,-1 0 0 0 0,0 1 0 0 0,1-1 0 0 0,0 1 1 0 0,-1-1-1 0 0,2 3 0 0 0,-1-4 352 0 0,1-2-50 0 0,48-45 382 0 0,-38 37-184 0 0,-1 0-1 0 0,2 1 0 0 0,-1 0 1 0 0,1 1-1 0 0,15-6 0 0 0,-8 4 243 0 0,-17 7-701 0 0,-1 0 1 0 0,1 1-1 0 0,0 0 0 0 0,0 0 0 0 0,-1 0 0 0 0,1 0 0 0 0,0 0 1 0 0,0 1-1 0 0,0-1 0 0 0,4 0 0 0 0,-5 2-80 0 0,-1 0-1 0 0,0 0 1 0 0,0 0 0 0 0,0 0-1 0 0,0 0 1 0 0,0 1 0 0 0,-1-1-1 0 0,1 0 1 0 0,0 0 0 0 0,0 1-1 0 0,-1-1 1 0 0,1 2 0 0 0,1 0 27 0 0,8 19 52 0 0,-7-8-104 0 0,-3 3-325 0 0,-2 1-1 0 0,0-1 1 0 0,-1 1-1 0 0,-9 29 0 0 0,3-14-609 0 0,4-10-111 0 0,-13 34 1 0 0,5-23 104 0 0,-15 32-519 0 0,28-63 1578 0 0,-1-1 1 0 0,0 0 0 0 0,0 0 0 0 0,1 0 0 0 0,-1 1 0 0 0,1-1 0 0 0,0 0 0 0 0,0 0 0 0 0,0 1 0 0 0,0-1 0 0 0,0 0-1 0 0,0 1 1 0 0,1-1 0 0 0,-1 0 0 0 0,1 0 0 0 0,-1 1 0 0 0,2 1 0 0 0,-2-2-39 0 0,1-1 1 0 0,0 1-1 0 0,-1-1 1 0 0,1 0-1 0 0,0 1 0 0 0,0-1 1 0 0,0 0-1 0 0,-1 0 0 0 0,1 0 1 0 0,1 1-1 0 0,-1-1 1 0 0,0 0-1 0 0,0 0 0 0 0,0 0 1 0 0,0-1-1 0 0,1 1 1 0 0,-1 0-1 0 0,1 0 0 0 0,-1-1 1 0 0,0 1-1 0 0,1-1 1 0 0,-1 1-1 0 0,1-1 0 0 0,-1 0 1 0 0,3 1-1 0 0,5-1 165 0 0,-5 1-134 0 0,0-1 1 0 0,-1 0 0 0 0,1 0-1 0 0,-1 0 1 0 0,1-1-1 0 0,0 1 1 0 0,-1-1 0 0 0,1 0-1 0 0,-1 0 1 0 0,1 0-1 0 0,4-2 1 0 0,-5 0-32 0 0,2 0 18 0 0,-1 0 0 0 0,1 0 1 0 0,-1 0-1 0 0,1 0 0 0 0,0 1 0 0 0,0 0 0 0 0,7-2 0 0 0,8-6 181 0 0,-18 9-274 0 0,-1 0 0 0 0,0 0 0 0 0,0 0 1 0 0,1 0-1 0 0,-1 1 0 0 0,1-1 0 0 0,-1 0 1 0 0,1 1-1 0 0,-1-1 0 0 0,1 1 1 0 0,-1 0-1 0 0,1-1 0 0 0,-1 1 0 0 0,1 0 1 0 0,2 0-1 0 0,-2 1-39 0 0,1-1-1 0 0,-1 1 1 0 0,0-1 0 0 0,0 0 0 0 0,0 1 0 0 0,1-1-1 0 0,-1 0 1 0 0,0 0 0 0 0,0-1 0 0 0,0 1-1 0 0,0 0 1 0 0,1-1 0 0 0,-1 1 0 0 0,0-1-1 0 0,0 0 1 0 0,0 0 0 0 0,0 0 0 0 0,0 0-1 0 0,0 0 1 0 0,0 0 0 0 0,-1 0 0 0 0,1-1-1 0 0,0 1 1 0 0,2-3 0 0 0,5-6-505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21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9216 0 0,'0'0'830'0'0,"6"0"-668"0"0,41-6 6384 0 0,-16 0-3068 0 0,-18 4-2429 0 0,0-1 0 0 0,16 1 0 0 0,-26 2-607 0 0,-2 0-400 0 0,1 0 0 0 0,0 1 0 0 0,-1-1 1 0 0,1 1-1 0 0,-1-1 0 0 0,1 1 0 0 0,-1 0 1 0 0,1 0-1 0 0,-1-1 0 0 0,0 1 0 0 0,1 0 1 0 0,-1 0-1 0 0,0 0 0 0 0,0 1 0 0 0,0-1 0 0 0,0 0 1 0 0,0 0-1 0 0,0 1 0 0 0,0-1 0 0 0,0 0 1 0 0,0 1-1 0 0,0-1 0 0 0,-1 1 0 0 0,1-1 1 0 0,-1 1-1 0 0,1-1 0 0 0,-1 1 0 0 0,1 0 1 0 0,-1-1-1 0 0,0 1 0 0 0,0-1 0 0 0,0 1 1 0 0,0 2-1 0 0,0 2-72 0 0,-1-1 0 0 0,1 1 1 0 0,-1 0-1 0 0,0 0 0 0 0,0-1 1 0 0,-1 1-1 0 0,-4 9 0 0 0,-4 18-725 0 0,10-29 624 0 0,-1-1 0 0 0,0 1 0 0 0,0 0 0 0 0,0 0 0 0 0,-1-1 0 0 0,1 1 0 0 0,-1-1 0 0 0,0 0 0 0 0,0 1-1 0 0,0-1 1 0 0,-5 5 0 0 0,-6 13-3777 0 0,13-22 3921 0 0,0 1-1 0 0,1-1 1 0 0,-1 0-1 0 0,1 1 0 0 0,-1-1 1 0 0,1 0-1 0 0,0 1 1 0 0,-1-1-1 0 0,1 1 0 0 0,-1-1 1 0 0,1 0-1 0 0,0 1 1 0 0,0 0-1 0 0,-1-1 0 0 0,1 1 1 0 0,0 0-1 0 0,0-1 1 0 0,-1 1-1 0 0,1 0 0 0 0,0 0 1 0 0,0-1-1 0 0,0 1 1 0 0,0 0-1 0 0,-1 0 0 0 0,1 0 1 0 0,0 0-1 0 0,0 0 1 0 0,0 0-1 0 0,0 0 0 0 0,-1 1 1 0 0,1-1-1 0 0,0 0 1 0 0,0 0-1 0 0,0 1 0 0 0,-1-1 1 0 0,1 0-1 0 0,0 1 1 0 0,0-1-1 0 0,1 2 0 0 0,11 2 173 0 0,-12-4-141 0 0,1 0 1 0 0,-1 0-1 0 0,0 0 1 0 0,0 0-1 0 0,0 1 1 0 0,1-1-1 0 0,-1 1 1 0 0,0-1-1 0 0,0 1 1 0 0,0-1-1 0 0,0 1 1 0 0,0 0-1 0 0,0-1 1 0 0,0 1-1 0 0,0 0 1 0 0,0 0 0 0 0,0 0-1 0 0,0 0 1 0 0,1 1-1 0 0,7 10 467 0 0,0 0 1 0 0,1-1-1 0 0,0-1 1 0 0,14 11-1 0 0,-24-20-490 0 0,1-1 0 0 0,-1 0 0 0 0,0 1-1 0 0,1-1 1 0 0,-1 0 0 0 0,0 0 0 0 0,1 0-1 0 0,-1 1 1 0 0,1-1 0 0 0,-1 0 0 0 0,1 0-1 0 0,-1 0 1 0 0,0 0 0 0 0,1 0 0 0 0,-1 0-1 0 0,1 0 1 0 0,-1 0 0 0 0,1 0 0 0 0,-1 0-1 0 0,1 0 1 0 0,-1 0 0 0 0,1 0 0 0 0,-1 0-1 0 0,0 0 1 0 0,1 0 0 0 0,-1 0 0 0 0,1-1-1 0 0,-1 1 1 0 0,0 0 0 0 0,1 0 0 0 0,-1-1-1 0 0,1 1 1 0 0,-1 0 0 0 0,0 0 0 0 0,1-1-1 0 0,-1 1 1 0 0,1-1 0 0 0,-1 0 0 0 0,1 1 1 0 0,-1-1-1 0 0,1 1 1 0 0,0-1-1 0 0,-1 1 1 0 0,1 0-1 0 0,0-1 1 0 0,-1 1-1 0 0,1 0 1 0 0,0-1-1 0 0,0 1 1 0 0,-1 0-1 0 0,1 0 0 0 0,1 0 1 0 0,0 0 23 0 0,0 0 0 0 0,0 1 0 0 0,0-1 0 0 0,0 1 0 0 0,1-1 0 0 0,-1 1 0 0 0,0 0 0 0 0,-1 0 0 0 0,1 0 0 0 0,0 0 0 0 0,0 0 0 0 0,0 0 0 0 0,-1 1 0 0 0,4 2 0 0 0,-3-2-8 0 0,1 1 0 0 0,-1 0-1 0 0,0-1 1 0 0,1 1 0 0 0,-2 0-1 0 0,1 0 1 0 0,0 0 0 0 0,1 5-1 0 0,-1-3-14 0 0,0-2 6 0 0,-1 0 1 0 0,0 0-1 0 0,0 0 0 0 0,0 0 1 0 0,0 0-1 0 0,-1 0 0 0 0,1 0 1 0 0,-1 0-1 0 0,1 0 0 0 0,-1 1 1 0 0,0-1-1 0 0,0 0 0 0 0,-1 0 1 0 0,1 0-1 0 0,-1 0 1 0 0,0 0-1 0 0,-1 6 0 0 0,-3 6-28 0 0,5-13 0 0 0,0 0 0 0 0,-1-1 0 0 0,1 1 0 0 0,-1 0 0 0 0,0 0 0 0 0,0 0 0 0 0,0 0 0 0 0,0 0 0 0 0,0-1 0 0 0,0 1 0 0 0,0-1 0 0 0,-2 3 0 0 0,-26 17 0 0 0,23-14 0 0 0,3-4 0 0 0,0 1 0 0 0,0-1 0 0 0,0 0 0 0 0,0 0 0 0 0,-1 0 0 0 0,1-1 0 0 0,-1 1 0 0 0,0-1 0 0 0,0 0 0 0 0,1 0 0 0 0,-7 2 0 0 0,7-3-6 0 0,-2 1-100 0 0,0 0 0 0 0,0-1 0 0 0,1 1 0 0 0,-1-1 0 0 0,0 0 0 0 0,0-1 0 0 0,0 1 0 0 0,0-1 0 0 0,0 0 0 0 0,-1 0 0 0 0,1-1 0 0 0,-6 0 0 0 0,-7-4-709 0 0,15 5 518 0 0,1 0 0 0 0,-1-1 0 0 0,0 1 0 0 0,1-1 0 0 0,-1 0 0 0 0,1 0 0 0 0,0 0 0 0 0,-1 0 0 0 0,1 0 0 0 0,0 0 0 0 0,0-1 0 0 0,-3-1 0 0 0,-7-7-6866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21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30 4608 0 0,'0'0'11986'0'0,"0"3"-10333"0"0,5 14-61 0 0,5 19 438 0 0,-4-6-1293 0 0,13 38-237 0 0,-18-63-467 0 0,0 0 0 0 0,0 0 0 0 0,1-1-1 0 0,0 1 1 0 0,0-1 0 0 0,0 0 0 0 0,0 0 0 0 0,1 1 0 0 0,-1-1-1 0 0,7 7 1 0 0,6 10 13 0 0,-13-17-39 0 0,0 0-1 0 0,1 0 0 0 0,0 0 1 0 0,0-1-1 0 0,6 7 0 0 0,14 15-6 0 0,-20-20 0 0 0,0-1 0 0 0,1-1 0 0 0,-1 1 0 0 0,1 0 0 0 0,-1-1 0 0 0,1 0 0 0 0,0 0 0 0 0,8 5 0 0 0,-5-5 12 0 0,-2-1 42 0 0,1 1 0 0 0,0 0 0 0 0,-1 0 0 0 0,9 7 0 0 0,-12-8 10 0 0,1 0 1 0 0,-1 0-1 0 0,1-1 1 0 0,0 1 0 0 0,-1 0-1 0 0,1-1 1 0 0,0 0-1 0 0,0 0 1 0 0,0 0 0 0 0,0 0-1 0 0,6 0 1 0 0,-8 0-25 0 0,1-1 0 0 0,0 0 1 0 0,0 0-1 0 0,-1-1 0 0 0,1 1 1 0 0,0 0-1 0 0,-1 0 0 0 0,1-1 1 0 0,0 1-1 0 0,-1-1 0 0 0,1 0 0 0 0,-1 1 1 0 0,1-1-1 0 0,-1 0 0 0 0,1 0 1 0 0,-1 0-1 0 0,1 0 0 0 0,-1 0 0 0 0,0 0 1 0 0,0 0-1 0 0,1-1 0 0 0,-1 1 1 0 0,0 0-1 0 0,1-3 0 0 0,3-5 27 0 0,0 0 1 0 0,0 0-1 0 0,-1-1 0 0 0,0 0 0 0 0,-1 0 0 0 0,0 0 0 0 0,-1 0 0 0 0,2-14 1 0 0,-2 0 250 0 0,-1 1 1 0 0,-3-40-1 0 0,1 55-261 0 0,-1 0-1 0 0,0 0 1 0 0,0 0-1 0 0,-1 0 1 0 0,0 0 0 0 0,0 0-1 0 0,-1 1 1 0 0,0-1-1 0 0,0 1 1 0 0,-1 0-1 0 0,0 0 1 0 0,0 1-1 0 0,-1-1 1 0 0,0 1 0 0 0,0 0-1 0 0,0 1 1 0 0,-1 0-1 0 0,-8-6 1 0 0,6 6-142 0 0,0 2-1 0 0,0-1 1 0 0,0 1 0 0 0,-1 0 0 0 0,1 1 0 0 0,0 0-1 0 0,-1 1 1 0 0,0 0 0 0 0,1 0 0 0 0,-1 1 0 0 0,0 0-1 0 0,1 1 1 0 0,-1 0 0 0 0,0 1 0 0 0,1 0 0 0 0,0 0-1 0 0,-1 1 1 0 0,1 0 0 0 0,0 1 0 0 0,-16 8 0 0 0,-13 17-2953 0 0,22-11-5481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21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12440 0 0,'2'24'6666'0'0,"44"-16"-1462"0"0,-38-6-5034 0 0,0 0 0 0 0,0-1 1 0 0,1 0-1 0 0,-1 0 0 0 0,1-1 0 0 0,14-2 1 0 0,3 2-130 0 0,63-4-41 0 0,-61-2-2801 0 0,-19 6 1210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22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11056 0 0,'0'0'1176'0'0,"17"3"2400"0"0,-7-3-2297 0 0,0-3-199 0 0,11 3-40 0 0,0 0-8 0 0,10 3 0 0 0,2-3-600 0 0,-2-3-120 0 0,6 3-24 0 0,0-10-8 0 0,-6 6-1144 0 0,6 8-224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10:58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10136 0 0,'0'0'777'0'0,"4"1"-233"0"0,-2 0-349 0 0,0 0 1 0 0,0 0-1 0 0,0 0 0 0 0,-1 0 0 0 0,1 0 1 0 0,0 0-1 0 0,0 0 0 0 0,-1 1 1 0 0,1-1-1 0 0,0 0 0 0 0,-1 1 0 0 0,0-1 1 0 0,1 1-1 0 0,-1 0 0 0 0,0 0 1 0 0,2 2-1 0 0,-1 0 281 0 0,0 0-1 0 0,1 0 1 0 0,-1 0-1 0 0,1 0 1 0 0,0-1 0 0 0,0 1-1 0 0,5 3 1 0 0,-7-7-434 0 0,-1 1 1 0 0,0-1-1 0 0,0 0 0 0 0,1 0 1 0 0,-1 0-1 0 0,0 0 0 0 0,0 1 0 0 0,1-1 1 0 0,-1 0-1 0 0,0 0 0 0 0,0 0 1 0 0,0 1-1 0 0,0-1 0 0 0,1 0 1 0 0,-1 0-1 0 0,0 1 0 0 0,0-1 0 0 0,0 0 1 0 0,0 1-1 0 0,0-1 0 0 0,0 0 1 0 0,0 0-1 0 0,0 1 0 0 0,0-1 1 0 0,0 0-1 0 0,0 1 0 0 0,0-1 0 0 0,0 1 1 0 0,1 8 281 0 0,0 1 0 0 0,0-1 0 0 0,1 0 0 0 0,0 0 0 0 0,1 1 0 0 0,-1-1 1 0 0,2-1-1 0 0,0 1 0 0 0,6 11 0 0 0,-9-17-270 0 0,1-1-3 0 0,-1 1 0 0 0,0 0-1 0 0,0 0 1 0 0,0 0 0 0 0,0 0-1 0 0,0 0 1 0 0,0 0 0 0 0,-1 0-1 0 0,1 3 1 0 0,5 37 581 0 0,-5-38-687 0 0,0-1 0 0 0,0 1 0 0 0,0-1 0 0 0,1 1 0 0 0,3 7 0 0 0,-3-9-301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22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240 121 11056 0 0,'0'0'1001'0'0,"-3"-5"-802"0"0,2 2 511 0 0,0 1 0 0 0,-1-1 1 0 0,1 1-1 0 0,0 0 1 0 0,-1-1-1 0 0,0 1 0 0 0,1 0 1 0 0,-1 0-1 0 0,0 0 1 0 0,0 0-1 0 0,0 0 1 0 0,0 0-1 0 0,0 1 0 0 0,-1-1 1 0 0,1 1-1 0 0,-5-3 1 0 0,-8-3 606 0 0,13 5-1236 0 0,0 1-1 0 0,0 0 1 0 0,0 0 0 0 0,0 0 0 0 0,-1 0 0 0 0,1 0-1 0 0,0 0 1 0 0,0 1 0 0 0,-1-1 0 0 0,1 1-1 0 0,0-1 1 0 0,-1 1 0 0 0,1 0 0 0 0,-1 0 0 0 0,1 0-1 0 0,-3 1 1 0 0,-14 2 54 0 0,13-2-111 0 0,-1 0 1 0 0,1 0-1 0 0,0 0 0 0 0,0 1 0 0 0,-1 0 0 0 0,-9 5 0 0 0,-2 4 3 0 0,14-10-121 0 0,0 1-1 0 0,1 0 1 0 0,-1 0-1 0 0,1 0 1 0 0,-1 1-1 0 0,1-1 1 0 0,0 1-1 0 0,0 0 1 0 0,0 0-1 0 0,1 0 1 0 0,-1 0-1 0 0,-4 7 1 0 0,1 2-402 0 0,5-11 497 0 0,1-1 0 0 0,0 1 0 0 0,0 0 0 0 0,-1-1 0 0 0,1 1 0 0 0,0 0 0 0 0,0-1 0 0 0,0 1 0 0 0,0 0 0 0 0,0-1 0 0 0,0 1 0 0 0,0 0 0 0 0,0 0 0 0 0,0-1 0 0 0,0 1 0 0 0,0 0 0 0 0,0 0 0 0 0,0-1 0 0 0,1 1 0 0 0,-1 0 0 0 0,0-1 0 0 0,0 1 0 0 0,1 0 0 0 0,-1-1 0 0 0,1 1 0 0 0,-1-1 0 0 0,0 1 0 0 0,1-1 1 0 0,-1 1-1 0 0,1-1 0 0 0,-1 1 0 0 0,1-1 0 0 0,0 1 0 0 0,-1-1 0 0 0,1 1 0 0 0,-1-1 0 0 0,1 0 0 0 0,0 1 0 0 0,-1-1 0 0 0,2 0 0 0 0,1 2 20 0 0,13 7 88 0 0,0-1 1 0 0,29 10 0 0 0,-2-1-130 0 0,-5-1-13 0 0,80 18-1 0 0,-90-27 36 0 0,0 1 0 0 0,54 24-1 0 0,-73-28-3 0 0,-1 1 0 0 0,1 0 0 0 0,-1 1 1 0 0,0-1-1 0 0,0 2 0 0 0,0-1 0 0 0,-1 1 0 0 0,0 0 0 0 0,0 1 0 0 0,-1 0 0 0 0,0 0 0 0 0,6 10 0 0 0,-8-9-28 0 0,0 0 0 0 0,0 0-1 0 0,-1 1 1 0 0,0-1 0 0 0,0 1 0 0 0,-1 0-1 0 0,-1-1 1 0 0,0 1 0 0 0,0 0-1 0 0,0 0 1 0 0,-2 0 0 0 0,1 0 0 0 0,-1 0-1 0 0,0-1 1 0 0,-1 1 0 0 0,0 0-1 0 0,-1-1 1 0 0,0 1 0 0 0,-1-1 0 0 0,-5 12-1 0 0,4-14-150 0 0,0 0 1 0 0,0-1-1 0 0,0 0 0 0 0,-1 0 0 0 0,0 0 1 0 0,0-1-1 0 0,0 1 0 0 0,-1-1 0 0 0,1-1 0 0 0,-13 7 1 0 0,16-9 72 0 0,0-1 35 0 0,0 0 0 0 0,1 0 0 0 0,-1 1 0 0 0,0-2 0 0 0,0 1 0 0 0,0 0 0 0 0,-1-1 0 0 0,1 1 0 0 0,0-1 0 0 0,0 0 0 0 0,0 0 0 0 0,0 0 0 0 0,0 0 0 0 0,0-1 0 0 0,-3 0 0 0 0,2 0 40 0 0,0 0-1 0 0,0 0 1 0 0,0-1-1 0 0,0 1 1 0 0,1-1 0 0 0,-1 0-1 0 0,1 1 1 0 0,-1-2-1 0 0,1 1 1 0 0,0 0-1 0 0,-5-5 1 0 0,1-1 112 0 0,0 0 1 0 0,1 0-1 0 0,-1-1 0 0 0,2 0 0 0 0,-1 0 1 0 0,1-1-1 0 0,1 1 0 0 0,-7-19 0 0 0,8 15 21 0 0,-4-10 197 0 0,0 0-1 0 0,2-1 1 0 0,1 0-1 0 0,-1-36 1 0 0,5 41-97 0 0,0 0 0 0 0,1 0 0 0 0,1 0 1 0 0,1 0-1 0 0,0 1 0 0 0,2-1 0 0 0,0 1 0 0 0,8-19 0 0 0,-4 18-79 0 0,0 1 0 0 0,2 0-1 0 0,0 0 1 0 0,0 1 0 0 0,19-19-1 0 0,-21 26-316 0 0,0 1-1 0 0,0 0 1 0 0,1 1-1 0 0,1 0 1 0 0,-1 1-1 0 0,1 0 1 0 0,0 1-1 0 0,1 0 0 0 0,20-8 1 0 0,-2 6-1427 0 0,-4 3-73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22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57 23039 0 0,'0'0'528'0'0,"-2"-2"70"0"0,0 0-516 0 0,-1 0 1 0 0,0 0-1 0 0,1 0 1 0 0,-1 0-1 0 0,0 1 1 0 0,0-1-1 0 0,0 1 1 0 0,0-1-1 0 0,0 1 1 0 0,0 0-1 0 0,-1 0 1 0 0,1 0-1 0 0,0 1 1 0 0,0-1-1 0 0,-1 1 1 0 0,-3 0-1 0 0,-31-3 558 0 0,27 2-359 0 0,1 0 1 0 0,0 1 0 0 0,0 0-1 0 0,-16 2 1 0 0,25-2-282 0 0,-1 0 0 0 0,1 0 0 0 0,-1 1 0 0 0,1-1 0 0 0,-1 1 0 0 0,1 0 0 0 0,0-1 0 0 0,-1 1 0 0 0,1 0 0 0 0,0 0 0 0 0,-1 0 0 0 0,1 0 0 0 0,0 0 0 0 0,0 0 0 0 0,0 0 0 0 0,0 0 0 0 0,0 0 0 0 0,0 0 0 0 0,0 1 0 0 0,-1 1 0 0 0,0 1 0 0 0,1 0 0 0 0,-1 1 0 0 0,1-1 0 0 0,0 1 0 0 0,-1 6 0 0 0,2-6 0 0 0,-1 0 0 0 0,0 0 0 0 0,-1 0 0 0 0,-1 5 0 0 0,1-3 0 0 0,0-1 0 0 0,0 1 0 0 0,1 0 0 0 0,-1-1 0 0 0,2 1 0 0 0,-1 0 0 0 0,1 0 0 0 0,0 0 0 0 0,1 11 0 0 0,1-6 0 0 0,0 1 0 0 0,1-1 0 0 0,0 0 0 0 0,7 17 0 0 0,-5-20-79 0 0,0 0-1 0 0,1-1 0 0 0,-1 0 1 0 0,2 1-1 0 0,-1-2 0 0 0,1 1 1 0 0,1-1-1 0 0,-1 0 0 0 0,1-1 1 0 0,12 9-1 0 0,-14-12-140 0 0,1 0 1 0 0,0 0-1 0 0,-1 0 0 0 0,15 3 0 0 0,0 1 203 0 0,-17-6 17 0 0,0 0 0 0 0,0 0 0 0 0,0 0 0 0 0,0-1 0 0 0,0 1 0 0 0,0-1-1 0 0,1 0 1 0 0,3 0 0 0 0,-6 0 1 0 0,-1-1-1 0 0,1 1 1 0 0,0 0 0 0 0,-1 0-1 0 0,1-1 1 0 0,0 1-1 0 0,-1-1 1 0 0,1 1 0 0 0,-1-1-1 0 0,1 0 1 0 0,-1 0-1 0 0,0 0 1 0 0,1 1-1 0 0,-1-1 1 0 0,0-1 0 0 0,1 1-1 0 0,-1 0 1 0 0,0 0-1 0 0,0 0 1 0 0,0-1 0 0 0,1-1-1 0 0,7-15 46 0 0,-1-1-1 0 0,-1 0 0 0 0,-1-1 1 0 0,7-29-1 0 0,-9 26 254 0 0,-2 0 1 0 0,0 0 0 0 0,-1 0-1 0 0,-1 0 1 0 0,-5-40-1 0 0,3 37-172 0 0,2 19-54 0 0,-1 0 0 0 0,1 1 0 0 0,-2-1 0 0 0,-1-8 0 0 0,2 13 431 0 0,2 3-488 0 0,-1 0-1 0 0,1 0 1 0 0,-1 0 0 0 0,1 0-1 0 0,-1 0 1 0 0,0 0 0 0 0,0 1-1 0 0,0-1 1 0 0,0 0 0 0 0,0 2-1 0 0,1-2 4 0 0,1 14 14 0 0,2 1 1 0 0,6 16 0 0 0,1 5 7 0 0,7 49-28 0 0,6 20-35 0 0,-21-98 13 0 0,-1 2-50 0 0,1-1 0 0 0,1 1 1 0 0,-1-1-1 0 0,2 0 0 0 0,-1 0 0 0 0,7 9 0 0 0,17 31-1508 0 0,-12-20 7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23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6912 0 0,'0'10'13735'0'0,"6"-14"-11260"0"0,1 1-2229 0 0,-1 1 0 0 0,1 0 1 0 0,0 0-1 0 0,0 0 0 0 0,0 1 1 0 0,0 0-1 0 0,0 1 0 0 0,10 0 0 0 0,7 2 105 0 0,27 5 0 0 0,-32-4 107 0 0,-5-2-369 0 0,0 0 1 0 0,0-1 0 0 0,0-1-1 0 0,1 0 1 0 0,14-3 0 0 0,7-1-544 0 0,-32 4 157 0 0,0 0 0 0 0,0 0 0 0 0,0 0 0 0 0,0-1 0 0 0,0 1 0 0 0,-1-1 0 0 0,1 0 0 0 0,0 0 0 0 0,-1 0 0 0 0,1-1 0 0 0,-1 1 0 0 0,4-4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23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3680 0 0,'0'0'167'0'0,"-2"1"-7"0"0,-1 2-56 0 0,1-1 1 0 0,-1 1 0 0 0,1 0-1 0 0,0-1 1 0 0,-3 7 0 0 0,4-4 2187 0 0,0 0 1 0 0,1 1 0 0 0,-1-1-1 0 0,2 7 1 0 0,4 20 3758 0 0,0-19-4879 0 0,0 1 0 0 0,12 21 0 0 0,-11-21-921 0 0,-1 1 0 0 0,0 0 0 0 0,-1 0 0 0 0,3 20 0 0 0,8 26 26 0 0,-9-41-208 0 0,0-1 0 0 0,2 28 0 0 0,-4-24-344 0 0,1-1-1 0 0,0 1 0 0 0,2-1 0 0 0,14 34 0 0 0,-1-19-2398 0 0,-3-16-3738 0 0,-7-14-903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24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24 15896 0 0,'0'0'1438'0'0,"-2"0"-1185"0"0,-6 0-69 0 0,6 0 622 0 0,2 2 262 0 0,-1 1-776 0 0,-1 0 0 0 0,1-1-1 0 0,-1 1 1 0 0,1 0 0 0 0,-1-1 0 0 0,0 1 0 0 0,-3 2 0 0 0,2-1-77 0 0,0-1 1 0 0,1 1-1 0 0,-1-1 0 0 0,1 1 1 0 0,0 0-1 0 0,-3 5 0 0 0,0 5-118 0 0,2 0 0 0 0,-1 0 0 0 0,2 0 0 0 0,-1 0 0 0 0,2 0 0 0 0,0 0-1 0 0,1 1 1 0 0,3 23 0 0 0,-2-4-97 0 0,4-16 0 0 0,-2-16 0 0 0,-1 1 0 0 0,2 18 11 0 0,-3-18 42 0 0,1-3 11 0 0,32 12 424 0 0,-3-3-7 0 0,-26-8-383 0 0,1 1-1 0 0,-1-1 0 0 0,0 1 0 0 0,1-2 0 0 0,6 2 0 0 0,57 1 719 0 0,-63-3-763 0 0,0 0 1 0 0,1 0-1 0 0,-1-1 0 0 0,0 0 0 0 0,9-2 0 0 0,15-2 108 0 0,-27 5-134 0 0,11-1 34 0 0,0 0 0 0 0,0-1 1 0 0,26-8-1 0 0,-38 10-443 0 0,0-1 0 0 0,0 0 1 0 0,0 0-1 0 0,0 0 0 0 0,-1 0 0 0 0,1-1 0 0 0,0 1 0 0 0,0 0 1 0 0,-1-1-1 0 0,1 1 0 0 0,-1-1 0 0 0,3-2 0 0 0,-3-6-7965 0 0</inkml:trace>
  <inkml:trace contextRef="#ctx0" brushRef="#br0" timeOffset="1">268 1 11056 0 0,'0'0'505'0'0,"2"0"-9"0"0,11 1 52 0 0,12 11 6682 0 0,-19 5-3240 0 0,-1-5-3564 0 0,-4-2 20 0 0,0 0 0 0 0,0 16-1 0 0,-2-11-44 0 0,2-11-307 0 0,-1 0 1 0 0,1-1 0 0 0,0 1 0 0 0,0 0-1 0 0,0 0 1 0 0,0-1 0 0 0,0 1-1 0 0,4 5 1 0 0,-4-6-21 0 0,1 1-1 0 0,0-1 1 0 0,-1 1-1 0 0,0 0 1 0 0,0 0 0 0 0,0 0-1 0 0,0 0 1 0 0,0 5-1 0 0,-2 20 52 0 0,1-18-117 0 0,-1 0 1 0 0,2 1 0 0 0,-1-1-1 0 0,4 12 1 0 0,5 16-9 0 0,-3-17 0 0 0,5 40 0 0 0,-9-52-21 0 0,0 0 0 0 0,0-1-1 0 0,1 1 1 0 0,6 13 0 0 0,-4-11-18 0 0,0 1-1 0 0,3 17 1 0 0,-7-27-80 0 0,-1 0 1 0 0,1 0-1 0 0,0 0 0 0 0,1 0 1 0 0,-1 0-1 0 0,0 0 0 0 0,1 0 1 0 0,0-1-1 0 0,-1 1 0 0 0,1 0 1 0 0,0-1-1 0 0,0 0 0 0 0,4 4 1 0 0,9 11-1927 0 0,-7-3 23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24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9672 0 0,'-11'6'271'0'0,"8"-5"-168"0"0,0 0 0 0 0,0 1 0 0 0,1 0-1 0 0,-1-1 1 0 0,1 1 0 0 0,0 0 0 0 0,-1 0 0 0 0,1 1 0 0 0,-3 3 0 0 0,1-2 373 0 0,4-4-329 0 0,-1 1 0 0 0,0-1 0 0 0,1 1 0 0 0,-1-1 0 0 0,0 1 0 0 0,1 0 0 0 0,-1-1 0 0 0,1 1 0 0 0,-1 0 0 0 0,1 0 0 0 0,0-1 0 0 0,-1 1-1 0 0,1 0 1 0 0,0 0 0 0 0,-1-1 0 0 0,1 1 0 0 0,0 0 0 0 0,0 0 0 0 0,0 0 0 0 0,-1 0 0 0 0,1-1 0 0 0,0 1 0 0 0,0 0 0 0 0,0 0 0 0 0,1 0 0 0 0,-1 0 0 0 0,0-1 0 0 0,0 1 0 0 0,0 0-1 0 0,1 0 1 0 0,-1 0 0 0 0,0-1 0 0 0,1 1 0 0 0,-1 0 0 0 0,1 1 0 0 0,1 2 252 0 0,0-1 1 0 0,0 1-1 0 0,-1 0 0 0 0,0 0 0 0 0,0 0 0 0 0,0 1 1 0 0,0-1-1 0 0,-1 0 0 0 0,1 0 0 0 0,-1 6 0 0 0,0-4-106 0 0,0 1 0 0 0,1-1 0 0 0,0 0 0 0 0,2 8 0 0 0,2-2-69 0 0,-4-9-188 0 0,1 0 0 0 0,-1 1 0 0 0,0-1 0 0 0,0 1 0 0 0,-1-1 0 0 0,1 1 0 0 0,-1-1 0 0 0,1 1 0 0 0,-1 4 0 0 0,-3 13 90 0 0,1-15-83 0 0,1 1 0 0 0,1-1 1 0 0,-1 11-1 0 0,4 7-12 0 0,-1-15-32 0 0,-1 0-1 0 0,0 17 0 0 0,-4 5 2 0 0,2-14 0 0 0,0-1 0 0 0,0 1 0 0 0,2-1 0 0 0,0 1 0 0 0,4 18 0 0 0,-5-31 0 0 0,1 1 0 0 0,0-1 0 0 0,-1 0 0 0 0,0 1 0 0 0,0-1 0 0 0,0 0 0 0 0,-2 8 0 0 0,2-11 0 0 0,0 1 0 0 0,0 0 0 0 0,0 0 0 0 0,0 0 0 0 0,0-1 0 0 0,1 1 0 0 0,-1 0 0 0 0,1 0 0 0 0,-1 0 0 0 0,1-1 0 0 0,0 1 0 0 0,-1 0 0 0 0,1-1 0 0 0,0 1 0 0 0,0-1 0 0 0,2 3 0 0 0,-2-2 0 0 0,1 1 0 0 0,-1-1 0 0 0,1 0 0 0 0,-1 1 0 0 0,0-1 0 0 0,1 5 0 0 0,-2-6 0 0 0,0-1 0 0 0,0 1 0 0 0,0 0 0 0 0,1-1-1 0 0,-1 1 1 0 0,0 0 0 0 0,0-1 0 0 0,1 1 0 0 0,-1-1 0 0 0,0 1 0 0 0,1 0-1 0 0,-1-1 1 0 0,1 1 0 0 0,-1-1 0 0 0,1 1 0 0 0,-1-1 0 0 0,1 1-1 0 0,-1-1 1 0 0,1 0 0 0 0,-1 1 0 0 0,1-1 0 0 0,-1 1 0 0 0,1-1-1 0 0,0 0 1 0 0,-1 0 0 0 0,1 1 0 0 0,0-1 0 0 0,-1 0 0 0 0,1 0-1 0 0,0 0 1 0 0,-1 0 0 0 0,1 0 0 0 0,0 0 0 0 0,-1 0 0 0 0,1 0-1 0 0,0 0 1 0 0,-1 0 0 0 0,1 0 0 0 0,0 0 0 0 0,-1 0 0 0 0,1-1-1 0 0,0 1 1 0 0,-1 0 0 0 0,1 0 0 0 0,0-1 0 0 0,-1 1 0 0 0,1-1 0 0 0,0 0-1 0 0,0 1-4 0 0,2-1-11 0 0,-1-1 0 0 0,0 1 0 0 0,-1 0 0 0 0,1 0 0 0 0,0-1 0 0 0,0 1 0 0 0,0-1 0 0 0,-1 0 0 0 0,3-3 0 0 0,6-5-35 0 0,-9 8 51 0 0,0 1 0 0 0,0 0 0 0 0,0 0 0 0 0,0-1 0 0 0,0 1 0 0 0,-1-1 0 0 0,1 1 0 0 0,0-1 0 0 0,-1 1 0 0 0,1-1 0 0 0,-1 1 0 0 0,1-1 0 0 0,-1-2 0 0 0,1 2 0 0 0,-1-1 0 0 0,1 1 0 0 0,0 0 0 0 0,-1 0 0 0 0,1 0 0 0 0,2-4 0 0 0,8-8 12 0 0,-9 11-4 0 0,0 0 0 0 0,1 0 0 0 0,-1 0 0 0 0,0 0 0 0 0,-1 0-1 0 0,1 0 1 0 0,0 0 0 0 0,1-5 0 0 0,-3 7 1 0 0,0 0-1 0 0,0 0 1 0 0,0 0-1 0 0,0 1 1 0 0,1-1-1 0 0,-1 0 1 0 0,0 0 0 0 0,1 1-1 0 0,-1-1 1 0 0,0 0-1 0 0,1 1 1 0 0,-1-1-1 0 0,1 0 1 0 0,-1 1 0 0 0,1-1-1 0 0,0 0 1 0 0,18-9 117 0 0,-7 5-43 0 0,36-13-197 0 0,-46 18 134 0 0,1-1 1 0 0,0 1-1 0 0,0 0 0 0 0,0 0 0 0 0,0 0 0 0 0,0 0 0 0 0,0 0 1 0 0,0 1-1 0 0,0 0 0 0 0,0-1 0 0 0,-1 1 0 0 0,1 0 0 0 0,0 0 1 0 0,-1 0-1 0 0,4 2 0 0 0,1 0-148 0 0,-5-2 151 0 0,-1 0 0 0 0,1-1 1 0 0,-1 1-1 0 0,0 0 0 0 0,1 0 0 0 0,-1 0 0 0 0,0 0 1 0 0,1 0-1 0 0,-1 0 0 0 0,0 0 0 0 0,0 0 0 0 0,0 0 1 0 0,0 1-1 0 0,0-1 0 0 0,0 0 0 0 0,0 1 1 0 0,-1-1-1 0 0,1 1 0 0 0,0-1 0 0 0,-1 1 0 0 0,1-1 1 0 0,-1 1-1 0 0,0-1 0 0 0,1 1 0 0 0,-1 1 0 0 0,0 3 218 0 0,0 0 0 0 0,0 0 0 0 0,-1-1 0 0 0,0 1 0 0 0,-2 7 0 0 0,1-5-114 0 0,2-5-67 0 0,-1 0 0 0 0,0-1 0 0 0,0 1 0 0 0,-1-1 0 0 0,1 1 0 0 0,0-1 1 0 0,-1 1-1 0 0,1-1 0 0 0,-1 0 0 0 0,0 1 0 0 0,-2 1 0 0 0,1-1-18 0 0,1-1 0 0 0,0 1 0 0 0,0-1 0 0 0,0 1 1 0 0,0 0-1 0 0,-1 3 0 0 0,2-2-5 0 0,-1-1 0 0 0,0 0 1 0 0,1 0-1 0 0,-1 0 0 0 0,0 0 0 0 0,-1 0 1 0 0,1 0-1 0 0,0 0 0 0 0,-1-1 1 0 0,-4 5-1 0 0,6-7-34 0 0,-14 15 63 0 0,9-8-35 0 0,-1-1 0 0 0,1 0-1 0 0,-1-1 1 0 0,-10 7 0 0 0,8-8-96 0 0,7-3-278 0 0,-1-1-133 0 0,0 0 223 0 0,-11-1-1258 0 0,4-3-4515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24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17503 0 0,'0'0'1338'0'0,"2"0"-917"0"0,-1 2-353 0 0,2-1-18 0 0,12 0-7 0 0,4-1 861 0 0,-5 0-200 0 0,0 0 1 0 0,-1-1 0 0 0,17-3 0 0 0,-21 3-486 0 0,-1 1 1 0 0,0-1-1 0 0,15 2 0 0 0,16 0 197 0 0,65-6-1780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25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10136 0 0,'-3'0'315'0'0,"2"0"-294"0"0,0 0 1 0 0,0 0-1 0 0,0 0 0 0 0,0 0 1 0 0,1 0-1 0 0,-1 0 0 0 0,0 0 1 0 0,0 0-1 0 0,0 1 1 0 0,0-1-1 0 0,1 0 0 0 0,-1 0 1 0 0,0 1-1 0 0,0-1 0 0 0,0 1 1 0 0,0 0-1 0 0,0 0 154 0 0,0 0 0 0 0,0 1 0 0 0,0-1 0 0 0,1 0 0 0 0,-1 1 1 0 0,0-1-1 0 0,1 1 0 0 0,0-1 0 0 0,-1 1 0 0 0,1-1 0 0 0,0 1 0 0 0,-1 0 0 0 0,1-1 0 0 0,0 1 0 0 0,0-1 0 0 0,1 3 0 0 0,2 37 7524 0 0,5 1-4656 0 0,17 45-2395 0 0,-20-72-265 0 0,5 15-365 0 0,-6-18-7 0 0,0 0 0 0 0,0 0 0 0 0,-1 0 0 0 0,2 22 1 0 0,-5-20-22 0 0,1-1 0 0 0,0 1 0 0 0,2 0 0 0 0,-1 0 0 0 0,1-1 0 0 0,9 21 0 0 0,-9-25-212 0 0,0 0-1 0 0,0 0 1 0 0,-1-1-1 0 0,0 2 1 0 0,1 11 0 0 0,-2-18 40 0 0,-1 0 0 0 0,1 0 1 0 0,0 0-1 0 0,0 0 0 0 0,0 0 1 0 0,0 0-1 0 0,0-1 0 0 0,1 1 1 0 0,-1 0-1 0 0,1-1 0 0 0,0 1 1 0 0,0-1-1 0 0,0 1 0 0 0,0-1 1 0 0,3 3-1 0 0,12 13-1321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25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15144 0 0,'0'0'1371'0'0,"2"0"-1129"0"0,8 1 707 0 0,0 0 0 0 0,0 1 0 0 0,13 4 0 0 0,-13-3-383 0 0,-9-3-506 0 0,0 0 1 0 0,0 1-1 0 0,-1-1 0 0 0,1 0 0 0 0,-1 1 0 0 0,1-1 0 0 0,0 1 0 0 0,-1-1 1 0 0,1 1-1 0 0,-1-1 0 0 0,1 1 0 0 0,-1-1 0 0 0,1 1 0 0 0,-1-1 0 0 0,1 1 1 0 0,-1 0-1 0 0,1 0 0 0 0,3 4 124 0 0,13 10 282 0 0,-10-10-286 0 0,-1 0-1 0 0,0 1 0 0 0,0 0 0 0 0,0 0 0 0 0,8 11 0 0 0,53 82 1444 0 0,-63-91-1621 0 0,0 0 1 0 0,0 0-1 0 0,-1 0 0 0 0,0 0 1 0 0,0 1-1 0 0,2 14 0 0 0,1 3-1 0 0,0 0-1 0 0,-2 0 0 0 0,-1 0 0 0 0,0 0 0 0 0,-2 1 0 0 0,-4 42 0 0 0,2-62-21 0 0,0 0 0 0 0,-1 1 0 0 0,0-1 1 0 0,0 0-1 0 0,0 0 0 0 0,-6 11 0 0 0,3-10-222 0 0,2 1-1 0 0,-5 15 1 0 0,7-20 150 0 0,1-1-1 0 0,-1 0 1 0 0,0 0-1 0 0,0 0 1 0 0,-1 0-1 0 0,1 0 1 0 0,-1 0-1 0 0,1 0 1 0 0,-1 0-1 0 0,0 0 1 0 0,0 0-1 0 0,0-1 1 0 0,0 1-1 0 0,-1-1 1 0 0,1 0-1 0 0,-4 3 1 0 0,-8 7-1128 0 0,13-11 1121 0 0,0 0 1 0 0,0 0 0 0 0,0 1-1 0 0,0-1 1 0 0,-1 0 0 0 0,1-1-1 0 0,0 1 1 0 0,-1 0 0 0 0,-2 1-1 0 0,3-2 71 0 0,0 0-1 0 0,0 0 0 0 0,0 0 1 0 0,0 0-1 0 0,0 0 0 0 0,0-1 1 0 0,0 1-1 0 0,0 0 0 0 0,0 0 1 0 0,0-1-1 0 0,0 1 1 0 0,1-1-1 0 0,-1 1 0 0 0,0-1 1 0 0,0 1-1 0 0,0-1 0 0 0,1 1 1 0 0,-1-1-1 0 0,0 0 0 0 0,0 0 1 0 0,-1-1-6 0 0,0 0 0 0 0,1 0-1 0 0,0 0 1 0 0,-1 0 0 0 0,1 0 0 0 0,0 0 0 0 0,0 0 0 0 0,0 0 0 0 0,-1-3 0 0 0,-5-10 40 0 0,7 14-8 0 0,-10-13 220 0 0,-11-25-1 0 0,19 34-23 0 0,0-1 0 0 0,0 0 0 0 0,0 0-1 0 0,1 0 1 0 0,0 0 0 0 0,0 0 0 0 0,0-11-1 0 0,1-22 1852 0 0,3 36-1532 0 0,0 1-330 0 0,11-8 591 0 0,-13 10-763 0 0,0-1 0 0 0,0 0 1 0 0,0 1-1 0 0,0-1 0 0 0,0 1 1 0 0,0 0-1 0 0,0-1 0 0 0,0 1 0 0 0,1 0 1 0 0,-1-1-1 0 0,0 1 0 0 0,0 0 1 0 0,0 0-1 0 0,2 0 0 0 0,0 0 1 0 0,4-1 75 0 0,0 0-1 0 0,0 1 0 0 0,0 0 1 0 0,1 0-1 0 0,-1 1 0 0 0,0 0 1 0 0,-1 0-1 0 0,1 1 0 0 0,0 0 1 0 0,0 0-1 0 0,-1 0 0 0 0,1 1 1 0 0,-1 0-1 0 0,1 0 0 0 0,-1 1 1 0 0,0 0-1 0 0,-1 0 0 0 0,1 0 1 0 0,-1 1-1 0 0,0-1 0 0 0,0 1 1 0 0,0 1-1 0 0,4 5 0 0 0,-4-5-85 0 0,0 0 0 0 0,1 0 0 0 0,8 7 0 0 0,-9-9 0 0 0,0 0 0 0 0,-1 0 0 0 0,1 1 0 0 0,-1 0 0 0 0,4 7 0 0 0,-3-7-258 0 0,-1 1 0 0 0,1 0 0 0 0,0-1 0 0 0,1 0 0 0 0,-1-1-1 0 0,1 1 1 0 0,0-1 0 0 0,0 0 0 0 0,0 0 0 0 0,0-1 0 0 0,1 0 0 0 0,0 0 0 0 0,-1 0-1 0 0,8 1 1 0 0,-3-3-1910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25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0 17967 0 0,'-9'20'827'0'0,"7"-17"-22"0"0,0-3-517 0 0,-5-3 518 0 0,0 0-1 0 0,0 1 1 0 0,0 1-1 0 0,-1-1 1 0 0,1 1-1 0 0,0 0 1 0 0,-13 1-1 0 0,18 0-736 0 0,0 0 1 0 0,0 0-1 0 0,0 1 0 0 0,0-1 1 0 0,0 1-1 0 0,0-1 0 0 0,0 1 0 0 0,0 0 1 0 0,1 0-1 0 0,-1 0 0 0 0,0 0 0 0 0,1 0 1 0 0,-1 0-1 0 0,0 0 0 0 0,1 0 1 0 0,-1 1-1 0 0,1-1 0 0 0,0 1 0 0 0,-1-1 1 0 0,1 1-1 0 0,0-1 0 0 0,0 1 0 0 0,0 0 1 0 0,0-1-1 0 0,-1 3 0 0 0,-1 5-98 0 0,-1 1-1 0 0,2-1 1 0 0,-4 18-1 0 0,5-23 14 0 0,0 2-9 0 0,-1-1 0 0 0,2 1 1 0 0,-1 0-1 0 0,1 0 0 0 0,-1 0 1 0 0,2 0-1 0 0,-1-1 0 0 0,1 1 1 0 0,2 11-1 0 0,2-1 113 0 0,-3-6-70 0 0,1-1 0 0 0,0 1-1 0 0,1-1 1 0 0,0 0-1 0 0,1 0 1 0 0,-1 0-1 0 0,2-1 1 0 0,-1 1 0 0 0,8 7-1 0 0,-7-9-64 0 0,1-1 0 0 0,0 0 0 0 0,0 0 0 0 0,0-1 0 0 0,1 0 0 0 0,0 0-1 0 0,0-1 1 0 0,0 0 0 0 0,0 0 0 0 0,1-1 0 0 0,9 3 0 0 0,-10-4-470 0 0,-1-1 0 0 0,1 1 0 0 0,-1-2 0 0 0,1 1 0 0 0,0-1 0 0 0,-1 0 0 0 0,1 0 0 0 0,11-3 0 0 0,2-3-7864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10:59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8752 0 0,'2'0'128'0'0,"1"0"1"0"0,0 0 0 0 0,0 0-1 0 0,0 1 1 0 0,-1-1 0 0 0,1 1-1 0 0,0-1 1 0 0,0 1-1 0 0,-1 0 1 0 0,1 0 0 0 0,-1 1-1 0 0,1-1 1 0 0,-1 0 0 0 0,1 1-1 0 0,-1 0 1 0 0,0-1-1 0 0,0 1 1 0 0,2 2 0 0 0,0 0 255 0 0,0-1 1 0 0,-1 1 0 0 0,1 0 0 0 0,-1 0-1 0 0,0 0 1 0 0,-1 1 0 0 0,1-1-1 0 0,2 6 1 0 0,-3-6-81 0 0,0 0 0 0 0,1 0-1 0 0,-1 0 1 0 0,1 0 0 0 0,0 0-1 0 0,0-1 1 0 0,1 1 0 0 0,-1-1 0 0 0,1 0-1 0 0,5 4 1 0 0,-5-4-31 0 0,1 1 0 0 0,-1 0 0 0 0,1 0 1 0 0,-1 0-1 0 0,4 7 0 0 0,-5-5-30 0 0,0-1 1 0 0,0 1-1 0 0,-1 0 0 0 0,2 10 1 0 0,2 4 167 0 0,35 99 1729 0 0,-37-109-1910 0 0,0 1 1 0 0,8 14-1 0 0,-5-13 114 0 0,7 20 0 0 0,3 35 606 0 0,-15-63-382 0 0,7-13-500 0 0,-6 6-64 0 0,1-1 12 0 0,0 0-1 0 0,0-1 0 0 0,0 1 1 0 0,-1-1-1 0 0,0 0 1 0 0,3-7-1 0 0,14-18 93 0 0,-15 21-83 0 0,1 1 1 0 0,-2-1-1 0 0,1 0 0 0 0,-1 0 0 0 0,0-1 0 0 0,2-11 1 0 0,-3 11-17 0 0,0 0 1 0 0,1 0 0 0 0,0 1 0 0 0,1-1 0 0 0,0 1 0 0 0,7-11 0 0 0,-3 8 24 0 0,11-22 1 0 0,-12 21 48 0 0,17-24-1 0 0,-7 18-22 0 0,-4 2-48 0 0,-13 17-12 0 0,0-1 0 0 0,0 0 0 0 0,0 1 0 0 0,0-1 0 0 0,0 0 0 0 0,0 1 0 0 0,0-1 0 0 0,0 1 0 0 0,0 0 0 0 0,0-1 0 0 0,0 1 0 0 0,0 0 0 0 0,0 0 0 0 0,2 0 0 0 0,0 0 0 0 0,-1 1 1 0 0,0-1-1 0 0,0 1 0 0 0,0 0 0 0 0,0 0 0 0 0,0 0 0 0 0,1 0 1 0 0,-2 0-1 0 0,1 1 0 0 0,0-1 0 0 0,0 0 0 0 0,0 1 1 0 0,-1 0-1 0 0,1-1 0 0 0,-1 1 0 0 0,4 4 0 0 0,-2-2 8 0 0,23 27 43 0 0,-21-24-49 0 0,0 2-28 0 0,0 0 1 0 0,5 15-1 0 0,1 0-121 0 0,6 16-1002 0 0,-16-37 61 0 0</inkml:trace>
  <inkml:trace contextRef="#ctx0" brushRef="#br0" timeOffset="1">736 227 5064 0 0,'3'-2'12877'0'0,"-1"1"-12460"0"0,0-1-206 0 0,-1 1 1 0 0,1 1-1 0 0,0-1 1 0 0,0 0-1 0 0,-1 0 1 0 0,1 1-1 0 0,0-1 1 0 0,0 1-1 0 0,0-1 1 0 0,0 1-1 0 0,0 0 1 0 0,2-1-1 0 0,1 1 146 0 0,0 0 0 0 0,1-1-1 0 0,-1 0 1 0 0,0 0 0 0 0,0-1-1 0 0,6-2 1 0 0,26-6 740 0 0,-6 5-441 0 0,60-11 203 0 0,-76 13-813 0 0,0-1 1 0 0,-1-1-1 0 0,28-13 1 0 0,6-3 5 0 0,-39 18-68 0 0,0-1-1 0 0,0 0 1 0 0,-1 0 0 0 0,0 0-1 0 0,0-1 1 0 0,0-1 0 0 0,9-6-1 0 0,-2-3-137 0 0,-5 6-75 0 0,-1 0 1 0 0,16-10-1 0 0,-7 6-1172 0 0,-6-4-410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26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17047 0 0,'0'0'2587'0'0,"3"-1"-1771"0"0,3-1-337 0 0,-2 1-190 0 0,0 0 0 0 0,0 0 0 0 0,0 0-1 0 0,0 0 1 0 0,1 0 0 0 0,-1 1 0 0 0,5 0-1 0 0,-5 0-149 0 0,0 1 0 0 0,0-1-1 0 0,0 0 1 0 0,0 0 0 0 0,0 0-1 0 0,0-1 1 0 0,0 1 0 0 0,5-3-1 0 0,7 0 100 0 0,33-9 164 0 0,-44 11-438 0 0,0 0-1 0 0,-1 0 1 0 0,1-1-1 0 0,0 0 0 0 0,7-4 1 0 0,4-1-1029 0 0,-5 2-283 0 0,-2-3-68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26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7832 0 0,'-1'0'25'0'0,"1"0"0"0"0,-1 0 1 0 0,0 0-1 0 0,1 0 0 0 0,-1 0 1 0 0,0 0-1 0 0,1 0 0 0 0,-1 0 1 0 0,0 1-1 0 0,1-1 0 0 0,-1 0 1 0 0,0 0-1 0 0,1 1 0 0 0,-1-1 1 0 0,1 0-1 0 0,-1 1 0 0 0,0-1 1 0 0,1 0-1 0 0,-1 1 0 0 0,1-1 1 0 0,-1 1-1 0 0,1-1 0 0 0,0 1 1 0 0,-1-1-1 0 0,1 1 0 0 0,-1-1 1 0 0,1 1-1 0 0,0-1 0 0 0,-1 1 1 0 0,1 0-1 0 0,-1 1 0 0 0,1 0 404 0 0,0 1-1 0 0,0 0 0 0 0,0 0 1 0 0,0 0-1 0 0,0 0 0 0 0,1 4 1 0 0,1 8 5508 0 0,-2-9-4828 0 0,1 1 0 0 0,0-1-1 0 0,0 1 1 0 0,4 9 0 0 0,2 8-178 0 0,61 234 929 0 0,-64-242-2698 0 0,1-1 0 0 0,0 1 0 0 0,2-1 1 0 0,0-1-1 0 0,11 20 0 0 0,-2-11-6880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27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16471 0 0,'0'0'1491'0'0,"2"0"-1227"0"0,21-2 1243 0 0,-18 2-1127 0 0,-1-1 1 0 0,1 1 0 0 0,-1 0-1 0 0,1 0 1 0 0,-1 0 0 0 0,1 1-1 0 0,-1-1 1 0 0,0 1 0 0 0,1 0-1 0 0,-1 0 1 0 0,0 1 0 0 0,1-1-1 0 0,5 4 1 0 0,-6-3-269 0 0,15 10 582 0 0,23 19 1 0 0,-36-26-618 0 0,-1 0 1 0 0,0 0 0 0 0,0 0-1 0 0,0 1 1 0 0,-1 0 0 0 0,1 0-1 0 0,-2 0 1 0 0,5 8 0 0 0,4 10 94 0 0,-6-12-130 0 0,8 22 0 0 0,-10-22-177 0 0,0 0 0 0 0,-1 0 0 0 0,0 0 0 0 0,-1 1 0 0 0,0-1 0 0 0,-1 1 0 0 0,-1 24 0 0 0,0-34 96 0 0,-2 21-700 0 0,0 0 1 0 0,-8 31-1 0 0,6-41 397 0 0,2-5-27 0 0,0 1 0 0 0,-1-1 0 0 0,-6 13 1 0 0,8-20 276 0 0,1-1 1 0 0,-1 1 0 0 0,0 0 0 0 0,0-1 0 0 0,0 1 0 0 0,0-1 0 0 0,-1 1 0 0 0,1-1-1 0 0,0 0 1 0 0,0 1 0 0 0,-1-1 0 0 0,1 0 0 0 0,-1 0 0 0 0,1 0 0 0 0,-1 0-1 0 0,0 0 1 0 0,1 0 0 0 0,-1-1 0 0 0,0 1 0 0 0,1 0 0 0 0,-1-1 0 0 0,0 0 0 0 0,0 1-1 0 0,-2-1 1 0 0,0-1-24 0 0,1 0-1 0 0,0-1 0 0 0,0 0 1 0 0,0 0-1 0 0,-1 0 1 0 0,2 0-1 0 0,-1 0 0 0 0,0 0 1 0 0,0-1-1 0 0,-3-4 0 0 0,1 2 167 0 0,1-1-1 0 0,0 0 0 0 0,-6-12 0 0 0,2 3 1211 0 0,7 14-1139 0 0,1 1 0 0 0,0-1 0 0 0,0 1 0 0 0,0-1 0 0 0,-1 1 0 0 0,1-1 1 0 0,0 1-1 0 0,0-1 0 0 0,0 1 0 0 0,0-1 0 0 0,0 1 0 0 0,0-1 0 0 0,0 1 0 0 0,0-1 1 0 0,0 1-1 0 0,0-1 0 0 0,0 1 0 0 0,1-1 0 0 0,-1 1 0 0 0,0-1 0 0 0,0 1 0 0 0,0-1 1 0 0,1 1-1 0 0,-1-1 0 0 0,0 1 0 0 0,1-1 0 0 0,-1 1 0 0 0,0 0 0 0 0,1-1 0 0 0,-1 1 1 0 0,0 0-1 0 0,1-1 0 0 0,-1 1 0 0 0,1 0 0 0 0,-1-1 0 0 0,1 1 0 0 0,-1 0 0 0 0,1 0 1 0 0,-1 0-1 0 0,1-1 0 0 0,18-5 591 0 0,-15 5-647 0 0,0 1 1 0 0,-1 0-1 0 0,1 1 1 0 0,0-1 0 0 0,-1 0-1 0 0,1 1 1 0 0,-1 0 0 0 0,7 2-1 0 0,28 11 460 0 0,-33-12-465 0 0,33 16 271 0 0,-25-11-315 0 0,1-1 0 0 0,0 0 0 0 0,25 6 0 0 0,-27-9-323 0 0,-10-2 59 0 0,0 0-1 0 0,-1-1 1 0 0,1 1 0 0 0,-1-1-1 0 0,1 1 1 0 0,0-1-1 0 0,0 0 1 0 0,-1 0-1 0 0,1 0 1 0 0,0 0-1 0 0,-1 0 1 0 0,1 0 0 0 0,0 0-1 0 0,-1 0 1 0 0,1-1-1 0 0,0 1 1 0 0,3-2-1 0 0,5-3-8135 0 0</inkml:trace>
  <inkml:trace contextRef="#ctx0" brushRef="#br0" timeOffset="1">498 0 9216 0 0,'2'1'7385'0'0,"5"1"-5755"0"0,0 0 0 0 0,0 0-1 0 0,13 2 1 0 0,47-1 2055 0 0,-14-9-2152 0 0,-35 6-1016 0 0,-16 0-81 0 0,0 2-272 0 0,3 0-87 0 0,21 14 246 0 0,-24-15-313 0 0,-1 0-1 0 0,1 0 1 0 0,-1 0 0 0 0,0 0-1 0 0,1 1 1 0 0,-1-1-1 0 0,0 0 1 0 0,0 1 0 0 0,0-1-1 0 0,0 1 1 0 0,0-1-1 0 0,0 1 1 0 0,0 0-1 0 0,0 2 1 0 0,7 29 33 0 0,-5-26-36 0 0,-1 1 1 0 0,0-1-1 0 0,-1 1 1 0 0,1 12-1 0 0,13 191-111 0 0,-12-135-322 0 0,0 1-225 0 0,1 57-4200 0 0,-4-118 2835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27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0 164 10592 0 0,'0'0'964'0'0,"2"1"-795"0"0,0-1-64 0 0,-1 1 0 0 0,0-1 0 0 0,1 0 0 0 0,-1 0 0 0 0,1 0 0 0 0,-1 0 0 0 0,1 0 1 0 0,-1 0-1 0 0,1 0 0 0 0,-1-1 0 0 0,1 1 0 0 0,-1 0 0 0 0,0-1 0 0 0,3 0 0 0 0,23-13 6121 0 0,-12 6-3624 0 0,-9 5-2079 0 0,20-9 1495 0 0,37-11-1 0 0,-49 18-1523 0 0,22-11 0 0 0,13-5 18 0 0,3 3-308 0 0,-50 18-203 0 0,-1 0 1 0 0,1 0-1 0 0,0 0 0 0 0,-1 0 0 0 0,1 0 1 0 0,-1 0-1 0 0,1 1 0 0 0,-1-1 0 0 0,1 0 0 0 0,-1 1 1 0 0,0-1-1 0 0,1 1 0 0 0,-1 0 0 0 0,0-1 1 0 0,1 1-1 0 0,-1 0 0 0 0,0 0 0 0 0,1 0 1 0 0,-1 0-1 0 0,0 0 0 0 0,0 0 0 0 0,0 0 0 0 0,0 0 1 0 0,0 0-1 0 0,1 2 0 0 0,2 3 6 0 0,0 0-1 0 0,-1 0 0 0 0,1 0 1 0 0,2 9-1 0 0,6 22-6 0 0,-7-25-55 0 0,-1 0 0 0 0,0 0 0 0 0,3 21-1 0 0,-5-22-10 0 0,0 1 0 0 0,1 0 0 0 0,0-1-1 0 0,9 18 1 0 0,12 22-478 0 0,-15-30 136 0 0,20 33 0 0 0,-25-49 382 0 0,-1 1 1 0 0,1-1-1 0 0,0 0 0 0 0,1 0 0 0 0,-1 0 0 0 0,1-1 0 0 0,0 0 0 0 0,0 1 1 0 0,0-2-1 0 0,1 1 0 0 0,-1-1 0 0 0,8 4 0 0 0,-10-7 52 0 0,-1 1 0 0 0,1-1 0 0 0,0 0 0 0 0,0 1-1 0 0,-1-1 1 0 0,1-1 0 0 0,0 1 0 0 0,-1 0 0 0 0,1-1 0 0 0,0 1-1 0 0,-1-1 1 0 0,1 0 0 0 0,0 0 0 0 0,-1 0 0 0 0,1 0 0 0 0,-1 0-1 0 0,0-1 1 0 0,1 1 0 0 0,-1-1 0 0 0,0 1 0 0 0,0-1-1 0 0,0 0 1 0 0,3-3 0 0 0,2-2 96 0 0,-1 0 0 0 0,0-1 0 0 0,0 1 0 0 0,0-1 0 0 0,6-14 0 0 0,-4 5 88 0 0,-2 1 1 0 0,0-1-1 0 0,0-1 0 0 0,-2 1 0 0 0,0-1 0 0 0,-1 0 1 0 0,-1 1-1 0 0,0-27 0 0 0,-2 35-177 0 0,-1 1-1 0 0,-1 0 1 0 0,1 0 0 0 0,-1 0-1 0 0,0 0 1 0 0,-1 1 0 0 0,0-1 0 0 0,0 0-1 0 0,-1 1 1 0 0,0 0 0 0 0,0 0-1 0 0,-1 0 1 0 0,0 1 0 0 0,0-1-1 0 0,-11-9 1 0 0,9 8-72 0 0,-2 1-1 0 0,1 0 1 0 0,-1 0 0 0 0,0 1 0 0 0,0 0 0 0 0,-1 1-1 0 0,0 0 1 0 0,0 0 0 0 0,0 1 0 0 0,0 1-1 0 0,-17-4 1 0 0,21 5-87 0 0,-1 1 0 0 0,0 0-1 0 0,0 0 1 0 0,1 1 0 0 0,-1 0-1 0 0,0 0 1 0 0,0 0 0 0 0,1 1 0 0 0,-1 0-1 0 0,0 1 1 0 0,1-1 0 0 0,-1 1-1 0 0,-11 5 1 0 0,4 0-1293 0 0,1 0 0 0 0,-23 16 0 0 0,20-9-620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31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50 8288 0 0,'-5'20'381'0'0,"4"-16"-6"0"0,0-7-242 0 0,0 1 261 0 0,0 0-1 0 0,-1 0 1 0 0,0 0-1 0 0,1 0 1 0 0,-1 0 0 0 0,0 0-1 0 0,0 0 1 0 0,0 0 0 0 0,0 1-1 0 0,0-1 1 0 0,0 1-1 0 0,0-1 1 0 0,-4 0 0 0 0,-1-2 3451 0 0,6 4-3678 0 0,1-1 0 0 0,-1 1 1 0 0,0 0-1 0 0,0 0 0 0 0,0 0 0 0 0,0-1 1 0 0,0 1-1 0 0,0-1 0 0 0,1 1 0 0 0,-1 0 1 0 0,0-1-1 0 0,0 1 0 0 0,1-1 0 0 0,-1 0 1 0 0,0 1-1 0 0,1-1 0 0 0,-1 0 1 0 0,0 1-1 0 0,1-1 0 0 0,-1-1 0 0 0,0 1-70 0 0,0 0-1 0 0,1 0 1 0 0,-1 0-1 0 0,0 0 0 0 0,0 0 1 0 0,0 1-1 0 0,0-1 0 0 0,0 0 1 0 0,0 1-1 0 0,0-1 1 0 0,0 0-1 0 0,0 1 0 0 0,0-1 1 0 0,-2 0-1 0 0,-86-14 2974 0 0,69 13-2829 0 0,17 2-234 0 0,-1 0 0 0 0,1 0-1 0 0,-1 1 1 0 0,1 0 0 0 0,0-1 0 0 0,-1 1 0 0 0,1 1 0 0 0,0-1-1 0 0,-1 0 1 0 0,1 1 0 0 0,-4 2 0 0 0,-1 0-4 0 0,6-2-13 0 0,0-1 0 0 0,-1 1 0 0 0,1 0 0 0 0,0 0 0 0 0,0 0 0 0 0,0 0 0 0 0,1 0 0 0 0,-1 0 0 0 0,0 0 0 0 0,-2 5 0 0 0,-11 26-319 0 0,12-25 200 0 0,2-6-17 0 0,7 11-172 0 0,-4-8 280 0 0,0 0 1 0 0,0-1-1 0 0,1 1 0 0 0,0 0 1 0 0,0-1-1 0 0,0 0 0 0 0,0 0 1 0 0,1 0-1 0 0,-1 0 0 0 0,1-1 0 0 0,0 1 1 0 0,0-1-1 0 0,8 5 0 0 0,0-2 13 0 0,0 0 0 0 0,14 11-1 0 0,-16-10 10 0 0,1 0 1 0 0,0-1-1 0 0,13 6 1 0 0,15 7-46 0 0,-24-11 33 0 0,20 8-1 0 0,-24-11 70 0 0,-1 0 1 0 0,0 1-1 0 0,0 1 0 0 0,0 0 0 0 0,14 12 0 0 0,-16-13 66 0 0,-7-4-130 0 0,1 0 1 0 0,0 0 0 0 0,0 1 0 0 0,-1-1 0 0 0,1 0 0 0 0,-1 0 0 0 0,1 1 0 0 0,-1-1 0 0 0,0 1 0 0 0,0 0-1 0 0,0-1 1 0 0,-1 1 0 0 0,1-1 0 0 0,0 1 0 0 0,-1 0 0 0 0,0 0 0 0 0,0-1 0 0 0,0 1 0 0 0,0 0-1 0 0,0 0 1 0 0,0-1 0 0 0,-1 1 0 0 0,1 0 0 0 0,-1-1 0 0 0,-1 4 0 0 0,-1 5-232 0 0,-1 0 0 0 0,-1-1 0 0 0,0 1-1 0 0,-10 16 1 0 0,14-25 247 0 0,-1 0 0 0 0,1 0 0 0 0,-1 0-1 0 0,0 0 1 0 0,1-1 0 0 0,-1 1 0 0 0,0-1 0 0 0,0 1-1 0 0,0-1 1 0 0,0 0 0 0 0,0 0 0 0 0,0 0 0 0 0,-1 0-1 0 0,-4 2 1 0 0,1-2-158 0 0,0 0 0 0 0,0 0 0 0 0,0 0 0 0 0,-10-1 0 0 0,8 0-50 0 0,6 1 208 0 0,0-1 1 0 0,0 0 0 0 0,0 0 0 0 0,1 0 0 0 0,-1 0-1 0 0,0 0 1 0 0,0 0 0 0 0,1-1 0 0 0,-1 1 0 0 0,0-1 0 0 0,0 1-1 0 0,1-1 1 0 0,-1 0 0 0 0,0 1 0 0 0,1-1 0 0 0,-1 0 0 0 0,-2-2-1 0 0,-9-8 112 0 0,10 9-41 0 0,0 0 1 0 0,0 0 0 0 0,1 0 0 0 0,-1 0-1 0 0,1-1 1 0 0,-1 1 0 0 0,1-1 0 0 0,0 1-1 0 0,0-1 1 0 0,0 0 0 0 0,0 0 0 0 0,0 0 0 0 0,1 0-1 0 0,0 0 1 0 0,-1 0 0 0 0,0-6 0 0 0,1 4-68 0 0,-1-4 59 0 0,1 1 0 0 0,0-1 0 0 0,1 0 0 0 0,-1 0-1 0 0,2 1 1 0 0,-1-1 0 0 0,4-14 0 0 0,2-4 275 0 0,-2 12-238 0 0,0-1-1 0 0,0 1 1 0 0,2 0 0 0 0,11-23-1 0 0,-9 23-74 0 0,-4 8-4 0 0,0-1 0 0 0,1 1 0 0 0,0-1-1 0 0,6-6 1 0 0,-3 6 13 0 0,7-7-478 0 0,30-24 0 0 0,-25 24-41 0 0,-10 7-829 0 0,23-15 0 0 0,-11 13-201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32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74 12896 0 0,'0'0'594'0'0,"-5"6"189"0"0,-20 3-664 0 0,22-8 545 0 0,0 0 0 0 0,-1 0 0 0 0,1 0 0 0 0,0 0 0 0 0,0 1 0 0 0,0-1 0 0 0,0 1 1 0 0,-5 3-1 0 0,5-2-127 0 0,-1-1 0 0 0,1 0 0 0 0,-1 0 0 0 0,0 0 0 0 0,-5 2 1 0 0,6-3-446 0 0,0 0 1 0 0,0 0 0 0 0,1 1 0 0 0,-1-1 0 0 0,0 0-1 0 0,1 1 1 0 0,-1 0 0 0 0,1-1 0 0 0,0 1 0 0 0,0 0 0 0 0,-1 0-1 0 0,1 1 1 0 0,1-1 0 0 0,-1 0 0 0 0,-2 4 0 0 0,1 0-95 0 0,1 0 0 0 0,-1 1 1 0 0,1-1-1 0 0,1 1 0 0 0,-1-1 1 0 0,1 1-1 0 0,1-1 0 0 0,-1 1 1 0 0,1 0-1 0 0,0-1 1 0 0,0 1-1 0 0,1 0 0 0 0,0-1 1 0 0,0 1-1 0 0,3 9 0 0 0,1-1-129 0 0,1-1 0 0 0,1 0 0 0 0,-1 0 0 0 0,2 0-1 0 0,15 20 1 0 0,-21-31 84 0 0,1 0 0 0 0,0 0-1 0 0,0-1 1 0 0,0 1 0 0 0,0-1 0 0 0,0 0-1 0 0,0 0 1 0 0,1 0 0 0 0,-1 0-1 0 0,1 0 1 0 0,-1-1 0 0 0,1 0 0 0 0,0 1-1 0 0,7 0 1 0 0,-8-1 19 0 0,-1-1-1 0 0,1 0 1 0 0,0 1 0 0 0,-1-1 0 0 0,1 0-1 0 0,0 0 1 0 0,0-1 0 0 0,-1 1-1 0 0,1 0 1 0 0,0-1 0 0 0,-1 0-1 0 0,1 0 1 0 0,-1 1 0 0 0,1-1 0 0 0,-1-1-1 0 0,1 1 1 0 0,-1 0 0 0 0,0-1-1 0 0,1 1 1 0 0,-1-1 0 0 0,0 0 0 0 0,3-2-1 0 0,-1-2 26 0 0,0-1 0 0 0,0 1-1 0 0,-1 0 1 0 0,0-1-1 0 0,0 0 1 0 0,0 0 0 0 0,-1 0-1 0 0,0 0 1 0 0,0 0 0 0 0,-1-1-1 0 0,1-6 1 0 0,-1-5 108 0 0,0 0 0 0 0,-2 0 0 0 0,-2-21 0 0 0,1 13 150 0 0,2 18-108 0 0,-1 0 0 0 0,-3-16 0 0 0,4 24-141 0 0,-3-9 225 0 0,1 0 1 0 0,0 0 0 0 0,-1-20-1 0 0,3 24-73 0 0,-1 0-1 0 0,0 0 0 0 0,-3-10 0 0 0,-1-14 650 0 0,5 29 80 0 0,6 16-754 0 0,40 113 59 0 0,-34-99-437 0 0,27 48-1 0 0,5 9-863 0 0,-38-74 236 0 0,0-1 0 0 0,14 20 0 0 0,-5-9-2385 0 0,-4-5-4216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32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7832 0 0,'0'-1'8209'0'0,"5"-8"-6032"0"0,0 5-1558 0 0,0 0-1 0 0,0 1 1 0 0,1-1 0 0 0,-1 1-1 0 0,1 1 1 0 0,10-5 0 0 0,39-8 1059 0 0,-16 6-503 0 0,-28 6-1120 0 0,0 2-1 0 0,0-1 1 0 0,0 1 0 0 0,1 1 0 0 0,11 1-1 0 0,-10 0-232 0 0,-1-1-1 0 0,0-1 1 0 0,23-2 0 0 0,-30 0-97 0 0,2 0-2893 0 0,3 0-4750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33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17303 0 0,'3'4'264'0'0,"-1"0"-96"0"0,-1 11 1280 0 0,-1-4-398 0 0,1 0 0 0 0,0-1-1 0 0,0 1 1 0 0,6 17-1 0 0,-2 5-514 0 0,-4-25-345 0 0,0 0 0 0 0,4 16-1 0 0,46 137 1875 0 0,-27-76-2016 0 0,10 33-4022 0 0,-20-85-4651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33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24 17503 0 0,'-4'-1'104'0'0,"-6"-4"739"0"0,10 5-804 0 0,0-1 1 0 0,-1 1 0 0 0,1-1-1 0 0,0 0 1 0 0,0 1 0 0 0,0-1 0 0 0,-1 1-1 0 0,1-1 1 0 0,0 0 0 0 0,0 1-1 0 0,0-1 1 0 0,0 0 0 0 0,0 1 0 0 0,0-1-1 0 0,0 0 1 0 0,1 1 0 0 0,-1-1-1 0 0,0 1 1 0 0,0-1 0 0 0,0 0 0 0 0,1 1-1 0 0,1-5 3549 0 0,-2 8-3076 0 0,-4 22 688 0 0,2-19-1014 0 0,1-1 0 0 0,0 1-1 0 0,0-1 1 0 0,0 7-1 0 0,1-6-177 0 0,1 6-6 0 0,-2 0 0 0 0,0 0 0 0 0,-3 19 0 0 0,1-17-127 0 0,1 0 1 0 0,0 0-1 0 0,1 0 0 0 0,0 1 0 0 0,2-1 1 0 0,2 22-1 0 0,-2-13-282 0 0,-2-19 296 0 0,1 0 0 0 0,1 0 0 0 0,-1 0 1 0 0,0 0-1 0 0,1-1 0 0 0,1 6 0 0 0,-1-7-151 0 0,-1 1-8 0 0,-1-2 288 0 0,1-1 1 0 0,0 1 0 0 0,0-1 0 0 0,0 0-1 0 0,0 1 1 0 0,0-1 0 0 0,0 1-1 0 0,0-1 1 0 0,0 0 0 0 0,0 1-1 0 0,0-1 1 0 0,0 1 0 0 0,0-1-1 0 0,0 1 1 0 0,0-1 0 0 0,0 0-1 0 0,1 1 1 0 0,-1-1 0 0 0,0 1 0 0 0,0-1-1 0 0,0 0 1 0 0,1 1 0 0 0,-1-1-1 0 0,1 1 1 0 0,5 1 112 0 0,0 1 1 0 0,0-1-1 0 0,0-1 0 0 0,1 1 0 0 0,-1-1 1 0 0,1 0-1 0 0,-1-1 0 0 0,10 1 1 0 0,-10-1-23 0 0,141 0 872 0 0,-86 5-997 0 0,-24-5-1161 0 0,-36 0 792 0 0,-1 0 1 0 0,1 0 0 0 0,0 0 0 0 0,0-1-1 0 0,0 1 1 0 0,0 0 0 0 0,-1-1 0 0 0,1 1-1 0 0,0-1 1 0 0,0 1 0 0 0,-1-1 0 0 0,1 1-1 0 0,0-1 1 0 0,0-1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33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5528 0 0,'-1'2'249'0'0,"0"0"-170"0"0,-4 1 60 0 0,-4 2-17 0 0,-18 16 12039 0 0,27-13-10520 0 0,0 0-1032 0 0,0-1 1 0 0,0 1 0 0 0,1 0-1 0 0,0-1 1 0 0,3 12 0 0 0,11 52 807 0 0,9 25-693 0 0,-11-39-646 0 0,37 96 0 0 0,-10-82-2406 0 0,-40-69 2171 0 0,6 9-2042 0 0,3-6-2886 0 0,2-1-1876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10:59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2760 0 0,'-1'6'207'0'0,"-4"22"-166"0"0,-5 65 4256 0 0,-1 2 4259 0 0,10-73-6881 0 0,1 1 0 0 0,1-1 0 0 0,5 31 0 0 0,-1-12-671 0 0,-3-18-284 0 0,2 1 0 0 0,9 34 0 0 0,4-17-280 0 0,-3-1-258 0 0,-9-22-118 0 0,2-1 1 0 0,0 1 0 0 0,12 21 0 0 0,28 25-298 0 0,-31-34-1079 0 0,-14-27 445 0 0,1 0 0 0 0,0-1 0 0 0,0 1 0 0 0,6 3 0 0 0,-3-2-897 0 0,16 15-6390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34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9672 0 0,'-1'1'365'0'0,"1"1"1"0"0,0-1-1 0 0,0 0 1 0 0,0 0-1 0 0,0 1 1 0 0,1-1 0 0 0,-1 0-1 0 0,0 0 1 0 0,0 0-1 0 0,1 0 1 0 0,-1 1-1 0 0,1-1 1 0 0,-1 0-1 0 0,1 0 1 0 0,-1 0 0 0 0,1 0-1 0 0,0 0 1 0 0,-1 0-1 0 0,1 0 1 0 0,0 0-1 0 0,0 0 1 0 0,1 1-1 0 0,3 5 1588 0 0,-4-3-1607 0 0,15 21 1594 0 0,20 51 0 0 0,-16-33-1375 0 0,-14-29-349 0 0,7 26 0 0 0,-4-11-40 0 0,-4-11-81 0 0,0 1-1 0 0,3 25 0 0 0,4 20-9 0 0,-8-46-52 0 0,3 29 0 0 0,3 14-93 0 0,-9-49 16 0 0,-1-9-106 0 0,1-6-574 0 0,1-6 679 0 0,0 1 1 0 0,-1-1-1 0 0,0 0 0 0 0,-1-15 0 0 0,1 22 45 0 0,-1-1 0 0 0,1 1 0 0 0,-1 0 0 0 0,1 0 0 0 0,0 0 0 0 0,0 0 0 0 0,0 0 0 0 0,0 0 0 0 0,0 0 0 0 0,0 1 0 0 0,0-1 0 0 0,3-3 0 0 0,-1 2 0 0 0,0 0 0 0 0,0 0 0 0 0,0 1 0 0 0,0-1 0 0 0,1 0 0 0 0,5-2 0 0 0,-3 2 3 0 0,0 1 0 0 0,1 0 0 0 0,0 1 1 0 0,-1-1-1 0 0,1 1 0 0 0,0 1 0 0 0,0-1 0 0 0,0 1 0 0 0,-1 0 0 0 0,1 1 0 0 0,0 0 0 0 0,9 1 0 0 0,1 2 7 0 0,0 1 0 0 0,0 0 0 0 0,28 13 0 0 0,-38-14 24 0 0,0 0-1 0 0,-1 0 0 0 0,0 1 1 0 0,1 0-1 0 0,-1 0 0 0 0,-1 0 1 0 0,1 1-1 0 0,-1 0 0 0 0,0 0 1 0 0,0 0-1 0 0,6 12 0 0 0,-9-15-18 0 0,-1 0-1 0 0,1 0 0 0 0,-1 0 0 0 0,1 0 1 0 0,-1 1-1 0 0,0-1 0 0 0,0 0 1 0 0,0 1-1 0 0,-1-1 0 0 0,1 1 0 0 0,-1 0 1 0 0,0-1-1 0 0,0 1 0 0 0,0-1 1 0 0,0 1-1 0 0,-1-1 0 0 0,1 1 0 0 0,-1-1 1 0 0,0 1-1 0 0,0-1 0 0 0,0 0 0 0 0,-1 1 1 0 0,1-1-1 0 0,-1 0 0 0 0,0 0 1 0 0,0 0-1 0 0,-4 6 0 0 0,0-3 149 0 0,-1 0 0 0 0,1 0 0 0 0,-1 0-1 0 0,0-1 1 0 0,-1 0 0 0 0,1 0 0 0 0,-10 3 0 0 0,12-5-118 0 0,-1-1 0 0 0,0 0 0 0 0,0 0 1 0 0,0-1-1 0 0,0 1 0 0 0,0-1 0 0 0,0-1 1 0 0,0 1-1 0 0,0-1 0 0 0,0 0 0 0 0,-7-1 0 0 0,2 0-24 0 0,0 0-1 0 0,1-1 0 0 0,-1-1 0 0 0,0 0 0 0 0,1 0 0 0 0,0-1 1 0 0,0 0-1 0 0,-15-9 0 0 0,12 4-2145 0 0,-24-19 1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34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15552 0 0,'0'0'1407'0'0,"2"0"-1161"0"0,20 0-22 0 0,7 0 1909 0 0,49-5 0 0 0,-32 1-940 0 0,-33 4-1013 0 0,0-1 1 0 0,20-3 0 0 0,10-4-81 0 0,-31 6-912 0 0,1 0 1 0 0,-1-1-1 0 0,15-5 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34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6912 0 0,'-6'2'622'0'0,"-6"5"-464"0"0,11-6-51 0 0,0-1-1 0 0,-1 1 1 0 0,1 0 0 0 0,0 0 0 0 0,0-1 0 0 0,0 1 0 0 0,0 0 0 0 0,0 0-1 0 0,0 0 1 0 0,0 0 0 0 0,0 0 0 0 0,0 0 0 0 0,0 0 0 0 0,0 1-1 0 0,1-1 1 0 0,-1 0 0 0 0,1 0 0 0 0,-1 0 0 0 0,1 1 0 0 0,-1-1 0 0 0,0 3-1 0 0,-3 10 7994 0 0,10-3-7088 0 0,-1 0 0 0 0,6 21 0 0 0,-3-7-313 0 0,77 193-69 0 0,-77-197-853 0 0,5 14-1250 0 0,-3-11-3516 0 0,0-1-1817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35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4608 0 0,'2'-1'2924'0'0,"2"0"-2086"0"0,0 0 0 0 0,0 0 0 0 0,0 1 0 0 0,0 0 0 0 0,1-1 0 0 0,-1 1 0 0 0,0 1 0 0 0,0-1 0 0 0,0 1 0 0 0,0-1 0 0 0,6 3 0 0 0,2 0 238 0 0,0 1 0 0 0,17 8-1 0 0,-6-2-202 0 0,-12-5-565 0 0,-1 0 0 0 0,1 0-1 0 0,-1 1 1 0 0,0 0 0 0 0,0 1 0 0 0,-1 0 0 0 0,13 12 0 0 0,-8-5-210 0 0,-1 1-1 0 0,0 0 1 0 0,-1 1 0 0 0,0 1-1 0 0,-2-1 1 0 0,0 2-1 0 0,-1-1 1 0 0,-1 2 0 0 0,12 34-1 0 0,-16-37-348 0 0,-1 1-1 0 0,0-1 0 0 0,-1 1 1 0 0,0 0-1 0 0,-1 0 1 0 0,-3 23-1 0 0,1-36 0 0 0,1 0 0 0 0,-2 0-1 0 0,1 0 1 0 0,0-1 0 0 0,-1 1 0 0 0,1 0 0 0 0,-5 5 0 0 0,4-6-62 0 0,-1-1 1 0 0,0 0-1 0 0,0 0 1 0 0,0 0-1 0 0,0 0 1 0 0,0 0 0 0 0,0 0-1 0 0,-1-1 1 0 0,1 0-1 0 0,0 1 1 0 0,-8 0-1 0 0,8-1 29 0 0,1-1 204 0 0,1 1 1 0 0,0-1-1 0 0,-1 0 0 0 0,1 0 0 0 0,0 0 1 0 0,-1 0-1 0 0,1 0 0 0 0,0-1 0 0 0,0 1 1 0 0,-1 0-1 0 0,1 0 0 0 0,0-1 0 0 0,-1 1 1 0 0,1-1-1 0 0,-1 0 0 0 0,-20-13-404 0 0,7 4 748 0 0,11 7-116 0 0,-1 1 1 0 0,1-1-1 0 0,0 0 1 0 0,1 0-1 0 0,-1 0 1 0 0,0-1 0 0 0,1 0-1 0 0,0 1 1 0 0,-4-6-1 0 0,7 8-123 0 0,-11-8 529 0 0,9 8-346 0 0,1 0 0 0 0,-1 0 0 0 0,0-1 0 0 0,1 1 0 0 0,-1-1 0 0 0,1 1 0 0 0,-1-1 0 0 0,-1-3 0 0 0,-2-3 2249 0 0,7 8-1912 0 0,-1-1-485 0 0,3-1 62 0 0,1 1 1 0 0,0-1-1 0 0,-1 1 1 0 0,1 0-1 0 0,-1 0 1 0 0,1 0 0 0 0,0 1-1 0 0,0-1 1 0 0,0 1-1 0 0,-1 0 1 0 0,1 1-1 0 0,0-1 1 0 0,5 2-1 0 0,53 11 727 0 0,-37-4-555 0 0,-1 1-1 0 0,-1 1 1 0 0,0 2-1 0 0,23 15 1 0 0,-25-16-474 0 0,0 0 0 0 0,1-2 0 0 0,0 0-1 0 0,1-2 1 0 0,41 10 0 0 0,-58-18-688 0 0,0 1-1 0 0,0-1 1 0 0,1 0 0 0 0,-1 0-1 0 0,0-1 1 0 0,13-2-1 0 0,-18 2 658 0 0,2 1-1890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35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32 18975 0 0,'-5'-1'1450'0'0,"2"-2"-1351"0"0,0 1 1 0 0,-1-1 0 0 0,1 1 0 0 0,-1 0 0 0 0,0 1-1 0 0,1-1 1 0 0,-1 0 0 0 0,-7-1 0 0 0,-33-6 2768 0 0,40 8-2652 0 0,0 1-1 0 0,0 0 1 0 0,0 0-1 0 0,0 0 1 0 0,0 0-1 0 0,0 1 1 0 0,0-1-1 0 0,0 1 1 0 0,0 0-1 0 0,0 0 1 0 0,0 1-1 0 0,0-1 1 0 0,-6 5-1 0 0,3-3 20 0 0,-7 2-91 0 0,11-4-139 0 0,0 0-1 0 0,0 0 1 0 0,0 0 0 0 0,0 1-1 0 0,-4 2 1 0 0,4-2-5 0 0,1 0 0 0 0,0-1 0 0 0,-1 1 0 0 0,1 0 0 0 0,0 0 0 0 0,0 0 0 0 0,0 0 0 0 0,1 1 0 0 0,-1-1 0 0 0,0 0 0 0 0,1 1 0 0 0,0-1 0 0 0,-1 1 0 0 0,1 0 0 0 0,0-1 0 0 0,0 1 0 0 0,1 0 0 0 0,-1 0 0 0 0,1-1 0 0 0,-1 1 0 0 0,1 0 0 0 0,0 0 0 0 0,0 0 0 0 0,0 0 0 0 0,0 0 0 0 0,1 4 0 0 0,2 7 0 0 0,0 1 0 0 0,9 26 0 0 0,-10-36 0 0 0,1 1 0 0 0,0-1 0 0 0,0 0 0 0 0,0 0 0 0 0,0 0 0 0 0,1-1 0 0 0,-1 1 0 0 0,1-1 0 0 0,0 0 0 0 0,8 6 0 0 0,-12-10 0 0 0,10 8-14 0 0,0 0 1 0 0,1-1-1 0 0,0 0 0 0 0,0-1 1 0 0,0 0-1 0 0,15 5 0 0 0,49 5 47 0 0,-68-14-62 0 0,-1-2-98 0 0,1 1 0 0 0,0-1-1 0 0,0 0 1 0 0,-1 0 0 0 0,1 0 0 0 0,7-2 0 0 0,6-1-275 0 0,-13 2 89 0 0,-1 0 0 0 0,1 0 0 0 0,-1-1 0 0 0,1 0 0 0 0,-1 0 0 0 0,0-1-1 0 0,7-2 1 0 0,-8 2 0 0 0,17-7-917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35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14280 0 0,'0'0'2675'0'0,"3"-1"-1408"0"0,1-1-785 0 0,0 1 0 0 0,0-1-1 0 0,0 0 1 0 0,0 0 0 0 0,-1 0-1 0 0,8-6 1 0 0,-8 6-265 0 0,0 0 0 0 0,0 0 0 0 0,0 0 0 0 0,0 1 0 0 0,0-1 0 0 0,1 1-1 0 0,-1 0 1 0 0,0-1 0 0 0,1 2 0 0 0,-1-1 0 0 0,1 0 0 0 0,4 0 0 0 0,0 1-25 0 0,-1 0 0 0 0,0 0 1 0 0,1 0-1 0 0,-1 1 0 0 0,8 2 0 0 0,2 2-3048 0 0</inkml:trace>
  <inkml:trace contextRef="#ctx0" brushRef="#br0" timeOffset="1">70 258 18023 0 0,'0'0'800'0'0,"10"4"160"0"0,0-4-768 0 0,-4 3-192 0 0,9-3 0 0 0,1-3 0 0 0,1 3 744 0 0,3 0 112 0 0,1 0 16 0 0,0 0 8 0 0,6 0-704 0 0,-7 0-176 0 0,1 0 0 0 0,6-4-6240 0 0,-2-6-1287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43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15520 0 0,'23'12'712'0'0,"-19"-10"-17"0"0,7-2-272 0 0,15-3 2034 0 0,-19 2-1929 0 0,-1 0 0 0 0,0 1 0 0 0,10 0 0 0 0,84 18 2664 0 0,-47-9-2620 0 0,-33-8-584 0 0,-15-1-140 0 0,0 0 0 0 0,0-1 0 0 0,0 0 0 0 0,0 0 0 0 0,0 0-1 0 0,7-3 1 0 0,10-2-5884 0 0,-1 1-1950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43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10592 0 0,'0'0'818'0'0,"-2"1"-532"0"0,-22 17 2585 0 0,15-12 4824 0 0,-9 10-5386 0 0,18-15-2173 0 0,0 0-1 0 0,0 1 1 0 0,0-1-1 0 0,0 0 1 0 0,1 0-1 0 0,-1 0 1 0 0,0 0-1 0 0,1 0 1 0 0,-1 0-1 0 0,2 2 1 0 0,-1 19 496 0 0,-2-20-589 0 0,1 1 0 0 0,0-1-1 0 0,0 0 1 0 0,0 0-1 0 0,0 1 1 0 0,0-1 0 0 0,1 0-1 0 0,-1 0 1 0 0,2 3 0 0 0,-1-3-34 0 0,0 0 1 0 0,0 0-1 0 0,0 0 1 0 0,-1 1 0 0 0,1-1-1 0 0,0 0 1 0 0,-1 0-1 0 0,1 0 1 0 0,-1 1 0 0 0,0-1-1 0 0,0 0 1 0 0,0 0-1 0 0,0 1 1 0 0,0-1 0 0 0,-1 0-1 0 0,1 0 1 0 0,0 1 0 0 0,-2 3-1 0 0,0-1-5 0 0,1 1 0 0 0,0-1 1 0 0,0 1-1 0 0,0 11 0 0 0,0-12-13 0 0,1 1 1 0 0,-1-1 0 0 0,1 1-1 0 0,-4 8 1 0 0,1 2-188 0 0,2-14 143 0 0,1 0 0 0 0,-1 1 1 0 0,1-1-1 0 0,-1 0 0 0 0,0 1 0 0 0,1-1 0 0 0,-1 0 0 0 0,-1 0 0 0 0,1 0 0 0 0,0 0 0 0 0,-3 4 0 0 0,-10 15-783 0 0,27-18 779 0 0,-7-1 234 0 0,0 0 0 0 0,0-1 0 0 0,0 0 0 0 0,0 0 0 0 0,1-1 0 0 0,-1 0 0 0 0,0 0 0 0 0,9-1 0 0 0,5-1 72 0 0,-1 1 1 0 0,30 2-1 0 0,-10 0-154 0 0,-1-1-166 0 0,-37 0 63 0 0,-1 0 1 0 0,1 0-1 0 0,-1 0 0 0 0,1 0 0 0 0,0 0 0 0 0,-1 1 0 0 0,1-1 1 0 0,0 0-1 0 0,-1 0 0 0 0,1 1 0 0 0,-1-1 0 0 0,1 0 1 0 0,0 0-1 0 0,-1 1 0 0 0,1-1 0 0 0,-1 1 0 0 0,1-1 1 0 0,0 1-1 0 0,3 3-115 0 0,6-2-191 0 0,-7-1-196 0 0,-1-1 1 0 0,0 1 0 0 0,0-1-1 0 0,1 1 1 0 0,-1 0 0 0 0,0 0 0 0 0,3 1-1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44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16783 0 0,'27'0'1522'0'0,"-27"1"-1250"0"0,0 1-72 0 0,-2 9 1907 0 0,2-11-2040 0 0,-1 1 1 0 0,1-1-1 0 0,0 1 1 0 0,0-1-1 0 0,0 1 0 0 0,-1-1 1 0 0,1 1-1 0 0,0-1 0 0 0,0 1 1 0 0,0 0-1 0 0,0-1 1 0 0,0 1-1 0 0,0-1 0 0 0,0 1 1 0 0,0-1-1 0 0,0 1 1 0 0,0-1-1 0 0,1 1 0 0 0,-1-1 1 0 0,0 1-1 0 0,0 0 1 0 0,0-1-1 0 0,1 1 0 0 0,-1-1 1 0 0,0 1-1 0 0,1-1 1 0 0,-1 0-1 0 0,0 1 0 0 0,1-1 1 0 0,-1 1-1 0 0,0-1 1 0 0,1 0-1 0 0,0 1 0 0 0,4 2 160 0 0,-4-2-144 0 0,0 0 0 0 0,0-1 1 0 0,0 1-1 0 0,1 0 0 0 0,-1 0 1 0 0,0-1-1 0 0,0 1 0 0 0,0 0 0 0 0,0 0 1 0 0,-1 0-1 0 0,1 1 0 0 0,0-1 1 0 0,0 0-1 0 0,-1 0 0 0 0,1 0 0 0 0,0 0 1 0 0,-1 1-1 0 0,1-1 0 0 0,-1 0 1 0 0,0 1-1 0 0,1-1 0 0 0,-1 0 0 0 0,0 1 1 0 0,0-1-1 0 0,0 3 0 0 0,0-1 26 0 0,1 0 1 0 0,-1 0-1 0 0,1-1 0 0 0,0 1 0 0 0,0 0 1 0 0,0 0-1 0 0,0-1 0 0 0,0 1 0 0 0,2 3 0 0 0,-1-3-42 0 0,0-1 0 0 0,-1 1-1 0 0,0 0 1 0 0,0 0 0 0 0,0 0-1 0 0,0 0 1 0 0,0 0 0 0 0,-1 0-1 0 0,1 5 1 0 0,0 4 110 0 0,0-1 0 0 0,4 18 1 0 0,-2-18-119 0 0,-2 1 1 0 0,2 16-1 0 0,-4-15-72 0 0,1-9-1 0 0,0-1-1 0 0,0 1 1 0 0,0-1-1 0 0,0 1 1 0 0,1 0 0 0 0,-1-1-1 0 0,1 1 1 0 0,2 4 0 0 0,8 16-80 0 0,-7-18 66 0 0,-1 0 1 0 0,0 0-1 0 0,2 8 1 0 0,1 14 1 0 0,-5-23 15 0 0,0 1 0 0 0,0-1 0 0 0,1 1 0 0 0,-1-1 0 0 0,1 1 0 0 0,0-1 0 0 0,0 0 0 0 0,1 0-1 0 0,0 0 1 0 0,0 0 0 0 0,6 7 0 0 0,-3-6-202 0 0,7 9-783 0 0,-12-14 950 0 0,-1-1-1 0 0,0 1 0 0 0,0-1 0 0 0,0 0 0 0 0,1 1 0 0 0,-1-1 0 0 0,0 1 0 0 0,0-1 0 0 0,0 1 1 0 0,0-1-1 0 0,0 1 0 0 0,0-1 0 0 0,0 1 0 0 0,0-1 0 0 0,0 1 0 0 0,0-1 0 0 0,0 1 0 0 0,0-1 1 0 0,0 1-1 0 0,-1-1 0 0 0,1 1 0 0 0,0-1 0 0 0,0 1 0 0 0,0-1 0 0 0,-1 1 0 0 0,1-1 0 0 0,0 0 1 0 0,-1 1-1 0 0,1-1 0 0 0,0 0 0 0 0,-1 1 0 0 0,0 1-483 0 0,5-2-119 0 0,-3 0 390 0 0,16 0-1171 0 0,-16 0 1332 0 0,0 0-1 0 0,-1 0 0 0 0,1 0 0 0 0,-1 0 0 0 0,1 0 0 0 0,0-1 0 0 0,-1 1 1 0 0,1 0-1 0 0,0 0 0 0 0,-1 0 0 0 0,1-1 0 0 0,-1 1 0 0 0,1 0 0 0 0,0-1 1 0 0,-1 1-1 0 0,1 0 0 0 0,-1-1 0 0 0,1 1 0 0 0,-1 0 0 0 0,1-1 0 0 0,-1 1 1 0 0,1-2-1 0 0,-4-16-2088 0 0,6-8-11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44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50 14888 0 0,'-5'1'-49'0'0,"-8"2"674"0"0,0 1 0 0 0,-19 7 0 0 0,29-9 129 0 0,1 0 1 0 0,-1 0-1 0 0,0 0 0 0 0,1 1 1 0 0,-1-1-1 0 0,-3 5 0 0 0,-7 7 445 0 0,11-12-1074 0 0,0-1 1 0 0,1 1 0 0 0,-1 0 0 0 0,1 0 0 0 0,0 0 0 0 0,0 0 0 0 0,0 0-1 0 0,0 0 1 0 0,0 0 0 0 0,0 1 0 0 0,0-1 0 0 0,1 0 0 0 0,-1 0-1 0 0,1 1 1 0 0,-1-1 0 0 0,1 0 0 0 0,0 0 0 0 0,0 1 0 0 0,0-1-1 0 0,0 0 1 0 0,1 4 0 0 0,0-1-48 0 0,0 1 0 0 0,1-1 0 0 0,0 1 0 0 0,-1-1 1 0 0,2 0-1 0 0,-1 0 0 0 0,6 9 0 0 0,2 1 11 0 0,-6-11-80 0 0,-1 0 0 0 0,0 1-1 0 0,0-1 1 0 0,-1 1 0 0 0,3 5-1 0 0,-1 2 6 0 0,1-1-1 0 0,0 0 0 0 0,1 0 1 0 0,0 0-1 0 0,11 13 0 0 0,14 26-13 0 0,-22-33 0 0 0,20 26 0 0 0,-12-20 6 0 0,-11-14-9 0 0,-1-1 0 0 0,2-1 0 0 0,7 8 0 0 0,-12-13 8 0 0,0 0 0 0 0,0 0 0 0 0,0-1 1 0 0,0 1-1 0 0,1-1 0 0 0,-1 0 0 0 0,0 1 1 0 0,1-1-1 0 0,0 0 0 0 0,-1-1 0 0 0,1 1 1 0 0,-1 0-1 0 0,1-1 0 0 0,0 1 0 0 0,4-1 1 0 0,-4-2 58 0 0,10-12 14 0 0,-9 11-60 0 0,-1 0 0 0 0,0 0-1 0 0,0-1 1 0 0,0 1 0 0 0,0-1 0 0 0,-1 0-1 0 0,0 1 1 0 0,1-1 0 0 0,-1 0 0 0 0,-1 0 0 0 0,3-7-1 0 0,1-12 83 0 0,-3 12-45 0 0,1-1 0 0 0,0 1 0 0 0,5-14 0 0 0,0 9 23 0 0,-5 10-36 0 0,0 0-1 0 0,0 0 1 0 0,-1-1-1 0 0,0 1 1 0 0,2-8-1 0 0,4-48 320 0 0,-6 54-295 0 0,-1 0-1 0 0,1 0 0 0 0,-1 0 1 0 0,-1 0-1 0 0,1 0 0 0 0,-1-1 1 0 0,-1 1-1 0 0,0 0 0 0 0,0 0 1 0 0,-3-12-1 0 0,-4-13 190 0 0,6 22-169 0 0,0-1 0 0 0,-7-16 0 0 0,7 24-58 0 0,1 1 0 0 0,-1-1 0 0 0,0 1 0 0 0,0-1 0 0 0,-1 1 0 0 0,1 0 0 0 0,-1 0 0 0 0,0 0 0 0 0,1 0 0 0 0,-1 0 0 0 0,-5-2 0 0 0,1-1 38 0 0,5 4-35 0 0,-1 0 0 0 0,1 0-1 0 0,-1 1 1 0 0,0-1 0 0 0,1 1 0 0 0,-1-1 0 0 0,0 1 0 0 0,0 0 0 0 0,0 0 0 0 0,0 0 0 0 0,-4-1-1 0 0,-1 2-106 0 0,-1 1 0 0 0,1-1 0 0 0,-1 1-1 0 0,1 1 1 0 0,0 0 0 0 0,0 0-1 0 0,0 0 1 0 0,0 1 0 0 0,0 0-1 0 0,0 1 1 0 0,1-1 0 0 0,-1 2 0 0 0,1-1-1 0 0,0 1 1 0 0,0 0 0 0 0,1 0-1 0 0,-11 12 1 0 0,15-14-108 0 0,0 0 0 0 0,0 0-1 0 0,0 0 1 0 0,0 1 0 0 0,1-1 0 0 0,0 0-1 0 0,-2 8 1 0 0,0-2-702 0 0,-6 15-1402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42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227 276 3680 0 0,'0'0'131'0'0,"-1"0"1"0"0,1 0 0 0 0,-1-1-1 0 0,1 1 1 0 0,0 0-1 0 0,-1 0 1 0 0,1 0 0 0 0,-1-1-1 0 0,1 1 1 0 0,0 0-1 0 0,-1 0 1 0 0,1-1 0 0 0,0 1-1 0 0,-1 0 1 0 0,1-1-1 0 0,0 1 1 0 0,0 0 0 0 0,-1-1-1 0 0,1 1 1 0 0,0-1-1 0 0,0 1 1 0 0,0 0 0 0 0,-1-1-1 0 0,1 1 1 0 0,0-1-1 0 0,0 1 1 0 0,0 0 0 0 0,0-1-1 0 0,0 1 1 0 0,0-1-1 0 0,0 1 1 0 0,0-1-1 0 0,0 1 1 0 0,0-1 0 0 0,-3-14 3647 0 0,0 10-2647 0 0,1 1-196 0 0,1 0 1 0 0,-1 1-1 0 0,1-1 0 0 0,-1 0 1 0 0,0-8-1 0 0,-2-1 124 0 0,2 10-800 0 0,1-1 0 0 0,0 0 0 0 0,0 0 0 0 0,1 0 0 0 0,-1-4 0 0 0,1-13 667 0 0,1 12-594 0 0,-1 1-1 0 0,0-1 1 0 0,-1 0-1 0 0,0 0 1 0 0,0 1-1 0 0,-4-12 1 0 0,0-1-25 0 0,5 18-278 0 0,-1 0 0 0 0,1-1-1 0 0,-1 1 1 0 0,0 0 0 0 0,0 0-1 0 0,0 0 1 0 0,-1 0 0 0 0,1 0-1 0 0,-1 0 1 0 0,1 1 0 0 0,-1-1-1 0 0,0 0 1 0 0,0 1 0 0 0,0 0 0 0 0,-1-1-1 0 0,1 1 1 0 0,-3-2 0 0 0,3 3-35 0 0,1 0 0 0 0,0 0 0 0 0,-1 1 1 0 0,1-1-1 0 0,0 0 0 0 0,-1 1 1 0 0,1 0-1 0 0,-1-1 0 0 0,1 1 0 0 0,-1 0 1 0 0,1-1-1 0 0,-1 1 0 0 0,1 0 0 0 0,-1 0 1 0 0,1 0-1 0 0,-1 1 0 0 0,1-1 1 0 0,-1 0-1 0 0,-1 1 0 0 0,1-1-14 0 0,-1 1 0 0 0,1 0-1 0 0,0 0 1 0 0,0 0 0 0 0,0 0 0 0 0,0 0-1 0 0,0 0 1 0 0,0 0 0 0 0,0 1 0 0 0,0-1-1 0 0,-3 4 1 0 0,-1 2-36 0 0,1 0 1 0 0,-1 0-1 0 0,1 1 0 0 0,0-1 0 0 0,1 1 0 0 0,-6 15 0 0 0,-2 11-98 0 0,2 0 1 0 0,1 1-1 0 0,2 0 0 0 0,-4 70 0 0 0,9-42 40 0 0,12 124 1 0 0,1-3 378 0 0,-8-103-215 0 0,8 43-51 0 0,-5-91-406 0 0,0-1 0 0 0,15 42-1 0 0,-15-56 178 0 0,-5-14-931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46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2760 0 0,'0'0'19462'0'0,"2"0"-19029"0"0,6-1-151 0 0,-1-1 0 0 0,15-4 0 0 0,-21 6-269 0 0,0 0 0 0 0,-1 0 1 0 0,1 0-1 0 0,-1 0 1 0 0,1 1-1 0 0,0-1 0 0 0,-1 0 1 0 0,1 0-1 0 0,-1 0 1 0 0,1 1-1 0 0,-1-1 0 0 0,1 0 1 0 0,-1 0-1 0 0,1 1 1 0 0,-1-1-1 0 0,1 0 0 0 0,-1 1 1 0 0,1-1-1 0 0,-1 1 0 0 0,0-1 1 0 0,1 1-1 0 0,1 1 31 0 0,10 3 43 0 0,-10-4-79 0 0,0 0 0 0 0,-1-1 0 0 0,1 1 0 0 0,0 0 0 0 0,0 0 0 0 0,-1 0 0 0 0,1 0 1 0 0,0 0-1 0 0,-1 1 0 0 0,1-1 0 0 0,-1 0 0 0 0,1 1 0 0 0,-1-1 0 0 0,0 1 0 0 0,0 0 0 0 0,0-1 0 0 0,0 1 0 0 0,1 2 0 0 0,3 8-28 0 0,0 1 0 0 0,-1-1 0 0 0,3 20 0 0 0,-3-14-167 0 0,-3-14 110 0 0,0 0-1 0 0,0 0 0 0 0,-1 0 0 0 0,1 1 0 0 0,-1-1 0 0 0,0 0 0 0 0,0 0 0 0 0,0 1 1 0 0,0-1-1 0 0,-1 0 0 0 0,-1 5 0 0 0,-45 136-3235 0 0,41-131 3137 0 0,-9 13-152 0 0,-5 1 188 0 0,19-26 266 0 0,-8 5 2119 0 0,11-13-1624 0 0,-2 6-586 0 0,1-1 0 0 0,-1 1 0 0 0,0 0 0 0 0,0-1 0 0 0,1 1 0 0 0,-1 0 0 0 0,0-1 0 0 0,0 1 0 0 0,1 0 0 0 0,-1-1 0 0 0,0 1 0 0 0,1 0 0 0 0,-1 0 0 0 0,1-1 0 0 0,-1 1 0 0 0,0 0 0 0 0,1 0 0 0 0,-1 0 0 0 0,1-1 0 0 0,-1 1 0 0 0,0 0 0 0 0,1 0 0 0 0,-1 0 0 0 0,1 0 0 0 0,0 0 11 0 0,-1 0-1 0 0,1 0 1 0 0,-1 0 0 0 0,1 0 0 0 0,-1 0 0 0 0,0-1 0 0 0,1 1 0 0 0,-1 0 0 0 0,1 0 0 0 0,-1 0 0 0 0,1-1 0 0 0,-1 1-1 0 0,0 0 1 0 0,1 0 0 0 0,-1-1 0 0 0,1 1 0 0 0,-1 0 0 0 0,0-1 0 0 0,0 1 0 0 0,1-1 0 0 0,-1 1 0 0 0,0 0-1 0 0,1-1 1 0 0,-1 0 0 0 0,0 0 14 0 0,1 1 1 0 0,-1-1-1 0 0,1 0 0 0 0,-1 0 0 0 0,1 1 1 0 0,0-1-1 0 0,-1 0 0 0 0,1 0 0 0 0,0 1 1 0 0,-1-1-1 0 0,1 1 0 0 0,0-1 0 0 0,0 1 1 0 0,0-1-1 0 0,-1 1 0 0 0,3-1 0 0 0,-1 0 519 0 0,4-5-552 0 0,1 3-33 0 0,-3 2-58 0 0,2-3 59 0 0,-4 3 58 0 0,3-4 11 0 0,-4-2-76 0 0,14 5-58 0 0,-9 1 58 0 0,0 1 1 0 0,1 0 0 0 0,-1 0 0 0 0,0 0 0 0 0,0 1-1 0 0,11 3 1 0 0,-8-2-2 0 0,0 0 0 0 0,14 0 0 0 0,54 4-35 0 0,-39-2 32 0 0,9 2 16 0 0,42 1 0 0 0,-14 3-1452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46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11976 0 0,'0'0'4080'0'0,"-1"2"-2535"0"0,-12 18 952 0 0,13-19-2362 0 0,-1 0 0 0 0,1 0 0 0 0,-1 0 0 0 0,1 0 0 0 0,0 0 0 0 0,-1 0 0 0 0,1 0 0 0 0,0 0 0 0 0,0 0 0 0 0,0 1 0 0 0,0-1 0 0 0,0 0 0 0 0,0 0 0 0 0,1 2-1 0 0,-1 4 249 0 0,-1 3-200 0 0,0 0 0 0 0,1 1 1 0 0,0-1-1 0 0,1 1 0 0 0,0-1 1 0 0,1 0-1 0 0,4 18 1 0 0,2 7-117 0 0,12 52-3 0 0,1 8 0 0 0,-16-64-312 0 0,1-1 0 0 0,14 43 0 0 0,-14-55-64 0 0,-4-13-11 0 0,-1 0-1 0 0,1 0 0 0 0,0-1 0 0 0,0 1 0 0 0,4 5 1 0 0,0 0-1399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47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93 17047 0 0,'0'0'828'0'0,"-7"-5"56"0"0,-19-18-724 0 0,-4 0 2047 0 0,21 12-593 0 0,8 10-1497 0 0,0 0-1 0 0,1 0 1 0 0,-1 0-1 0 0,0 0 1 0 0,0 0-1 0 0,0 0 0 0 0,0 0 1 0 0,0 1-1 0 0,0-1 1 0 0,0 0-1 0 0,0 1 1 0 0,-1-2-1 0 0,-28-16 2388 0 0,28 17-2111 0 0,-19 10-114 0 0,19-7-298 0 0,0-1 0 0 0,-1 0 0 0 0,1 0 0 0 0,0 1-1 0 0,0 0 1 0 0,0-1 0 0 0,0 1 0 0 0,1 0 0 0 0,-1 0 0 0 0,0 0 0 0 0,1 0 0 0 0,-1 0 0 0 0,1 0 0 0 0,0 0 0 0 0,-1 1 0 0 0,0 3 0 0 0,-1 2-20 0 0,1 1 1 0 0,0-1 0 0 0,0 15-1 0 0,0-12-8 0 0,1 8-169 0 0,1-1 1 0 0,1 1-1 0 0,0 0 1 0 0,1 0 0 0 0,1-1-1 0 0,1 1 1 0 0,1-1-1 0 0,0 0 1 0 0,1 0 0 0 0,16 29-1 0 0,-18-40 114 0 0,0 0-1 0 0,0-1 0 0 0,0 0 1 0 0,1 0-1 0 0,0 0 0 0 0,10 8 1 0 0,-14-12 64 0 0,2 0 8 0 0,8-1-138 0 0,-10-2 161 0 0,0 1 1 0 0,0 0 0 0 0,1 0-1 0 0,-1-1 1 0 0,0 1-1 0 0,0-1 1 0 0,0 1 0 0 0,0-1-1 0 0,0 0 1 0 0,0 1 0 0 0,0-1-1 0 0,0 0 1 0 0,0 0-1 0 0,-1 1 1 0 0,1-1 0 0 0,0 0-1 0 0,0 0 1 0 0,-1 0 0 0 0,1 0-1 0 0,0 0 1 0 0,0-1-1 0 0,1-1-12 0 0,3-5 18 0 0,-1 0 1 0 0,0 0 0 0 0,-1 0 0 0 0,0 0 0 0 0,0-1 0 0 0,0 1 0 0 0,-1-1-1 0 0,1-14 1 0 0,0 4 44 0 0,5-31 23 0 0,1-1 543 0 0,-8 37-323 0 0,1 0-1 0 0,1 0 1 0 0,0 0-1 0 0,9-23 1 0 0,-12 38-284 0 0,0-1 0 0 0,0 0 0 0 0,0 0 0 0 0,0 0 0 0 0,0 0 1 0 0,0 0-1 0 0,0 0 0 0 0,0 0 0 0 0,0 0 0 0 0,0 0 0 0 0,0 0 1 0 0,0 0-1 0 0,1 0 0 0 0,-1 0 0 0 0,0 0 0 0 0,0 0 1 0 0,0 0-1 0 0,0 0 0 0 0,0 1 0 0 0,0-1 0 0 0,0 0 0 0 0,0 0 1 0 0,0 0-1 0 0,0 0 0 0 0,0 0 0 0 0,0 0 0 0 0,0 0 0 0 0,0 0 1 0 0,0 0-1 0 0,0 0 0 0 0,0 0 0 0 0,0 0 0 0 0,0 0 0 0 0,1 0 1 0 0,-1 0-1 0 0,0 0 0 0 0,0 0 0 0 0,0 0 0 0 0,0 0 0 0 0,0 0 1 0 0,0 0-1 0 0,0 0 0 0 0,0 0 0 0 0,0 0 0 0 0,0 0 1 0 0,0 0-1 0 0,0 0 0 0 0,0 0 0 0 0,0 0 0 0 0,0 0 0 0 0,0 0 1 0 0,1 0-1 0 0,-1 0 0 0 0,0 0 0 0 0,0 0 0 0 0,0-1 0 0 0,0 1 1 0 0,0 0-1 0 0,0 0 0 0 0,0 0 0 0 0,0 0 0 0 0,0 0 1 0 0,10 13 200 0 0,-1 1 0 0 0,0 0 1 0 0,-1 0-1 0 0,-1 0 1 0 0,6 17-1 0 0,61 128-1149 0 0,-69-151 483 0 0,0 0 0 0 0,0-1 1 0 0,1 1-1 0 0,0-1 0 0 0,0 0 0 0 0,1-1 1 0 0,0 1-1 0 0,9 6 0 0 0,-6-4-1485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47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3224 0 0,'3'0'12717'0'0,"14"0"-10735"0"0,78-3 2890 0 0,-81 2-4232 0 0,27 1-1 0 0,2 1-386 0 0,-41-1-333 0 0,0-2-64 0 0,0 1-1 0 0,0 0 1 0 0,-1 0-1 0 0,1 0 1 0 0,0 0-1 0 0,0 0 1 0 0,4-1-1 0 0,-5 2-308 0 0,5-5-1138 0 0,-1-4-73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47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4144 0 0,'0'0'191'0'0,"-2"0"-11"0"0,1 1-39 0 0,0-1 0 0 0,0 0 0 0 0,0 0 0 0 0,0 1 1 0 0,0-1-1 0 0,0 1 0 0 0,0-1 0 0 0,0 1 0 0 0,0-1 1 0 0,0 1-1 0 0,0 0 0 0 0,1-1 0 0 0,-1 1 0 0 0,0 0 1 0 0,-5 7 5536 0 0,6-3-4261 0 0,0-2-255 0 0,-1 9 306 0 0,0 0 0 0 0,0 0 1 0 0,1 0-1 0 0,1 0 0 0 0,2 14 0 0 0,15 59-181 0 0,-8-48-628 0 0,35 131-403 0 0,-18-76-546 0 0,-23-74-195 0 0,15 32 0 0 0,-5-24-6037 0 0,-4-11-1269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49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6448 0 0,'0'0'14537'0'0,"2"0"-14095"0"0,89 6 1626 0 0,-76-4-1912 0 0,0 1-1 0 0,0 0 0 0 0,14 6 1 0 0,-24-8-107 0 0,0 1 1 0 0,0 0 0 0 0,0 1 0 0 0,0-1-1 0 0,-1 1 1 0 0,1 0 0 0 0,-1 0 0 0 0,0 0-1 0 0,0 1 1 0 0,0-1 0 0 0,0 1 0 0 0,4 6-1 0 0,-7-7-47 0 0,0-1-1 0 0,0 0 1 0 0,0 1-1 0 0,0-1 1 0 0,0 1-1 0 0,-1 0 1 0 0,1 3-1 0 0,3 12 10 0 0,-2-13 5 0 0,-1-3-39 0 0,0 0 0 0 0,0 0 0 0 0,0 0 1 0 0,0 0-1 0 0,-1 1 0 0 0,1-1 0 0 0,-1 0 0 0 0,1 0 1 0 0,-1 0-1 0 0,0 1 0 0 0,0-1 0 0 0,0 0 0 0 0,0 1 1 0 0,-1-1-1 0 0,1 0 0 0 0,0 0 0 0 0,-2 4 0 0 0,-6 21-293 0 0,5-14-183 0 0,-2 1 0 0 0,1-1 0 0 0,-1 0 0 0 0,-12 21 1 0 0,2-9-849 0 0,12-19 957 0 0,-1 0-1 0 0,1 1 1 0 0,-1-1 0 0 0,-1-1 0 0 0,1 1-1 0 0,-6 4 1 0 0,1-1 375 0 0,2-2 20 0 0,-1 0 1 0 0,1 0-1 0 0,-1-1 0 0 0,0 0 0 0 0,-1 0 0 0 0,-12 5 0 0 0,12-9 4475 0 0,17-2-3028 0 0,7 3-1262 0 0,16 5 0 0 0,-1-2 0 0 0,1-1 1 0 0,36 1-1 0 0,-54-7-565 0 0,0 0 0 0 0,-1-1 0 0 0,1-1 0 0 0,-1 0 0 0 0,1 0 0 0 0,-1-1 0 0 0,0-1 0 0 0,13-7 0 0 0,1-1-7216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49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8752 0 0,'0'0'673'0'0,"-2"1"-437"0"0,-18 23 7185 0 0,19-20-7015 0 0,0 1 0 0 0,0-1 0 0 0,1 1 0 0 0,-1-1 0 0 0,1 1 0 0 0,0-1 0 0 0,0 1 0 0 0,1-1 0 0 0,0 6 0 0 0,2 19 841 0 0,-2-19-953 0 0,1 1 0 0 0,0-1 0 0 0,1 0 0 0 0,0 0 1 0 0,8 17-1 0 0,-6-14-9 0 0,15 35 593 0 0,-9-21-753 0 0,11 35 0 0 0,-18-49-181 0 0,12 24 0 0 0,0 0-170 0 0,12 29-75 0 0,-14-36 710 0 0,-12-25-414 0 0,1 3-522 0 0,-1-13-290 0 0,0-9 404 0 0,2 2 441 0 0,-2 8 3 0 0,-1-1 1 0 0,0 1 0 0 0,0-1-1 0 0,1-7 1 0 0,-2 11-17 0 0,1-1 1 0 0,-1 0 0 0 0,0 1 0 0 0,1-1 0 0 0,-1 0-1 0 0,1 1 1 0 0,0-1 0 0 0,-1 1 0 0 0,1-1 0 0 0,0 1-1 0 0,0-1 1 0 0,0 1 0 0 0,0 0 0 0 0,0-1-1 0 0,1 1 1 0 0,-1 0 0 0 0,0 0 0 0 0,0 0 0 0 0,3-1-1 0 0,31-18 125 0 0,-24 14-69 0 0,-4 3-6 0 0,1 0 0 0 0,-1 0 1 0 0,1 1-1 0 0,0 0 0 0 0,-1 0 0 0 0,15-1 0 0 0,49 1 641 0 0,-68 2-704 0 0,5 0 3 0 0,0 1 0 0 0,0 0-1 0 0,0 1 1 0 0,0 0 0 0 0,0 0 0 0 0,-1 1-1 0 0,1 0 1 0 0,-1 0 0 0 0,0 1 0 0 0,0-1-1 0 0,0 2 1 0 0,0-1 0 0 0,-1 1 0 0 0,1 0-1 0 0,7 9 1 0 0,-12-12 17 0 0,-1 0-1 0 0,0 0 1 0 0,1 0 0 0 0,-1 1-1 0 0,0-1 1 0 0,0 0-1 0 0,-1 1 1 0 0,1-1 0 0 0,-1 0-1 0 0,1 1 1 0 0,-1-1-1 0 0,1 1 1 0 0,-1-1-1 0 0,0 1 1 0 0,0-1 0 0 0,-1 1-1 0 0,1-1 1 0 0,-1 4-1 0 0,-1 0 22 0 0,1 0 0 0 0,-1 0-1 0 0,0-1 1 0 0,0 1-1 0 0,-1-1 1 0 0,-6 10-1 0 0,5-10-23 0 0,-1-1 1 0 0,0 1-1 0 0,0-1 0 0 0,0-1 0 0 0,-1 1 0 0 0,-9 4 0 0 0,8-3 6 0 0,1-2-62 0 0,0 0 1 0 0,0 1-1 0 0,-1-2 0 0 0,1 1 1 0 0,-1-1-1 0 0,0 0 1 0 0,1-1-1 0 0,-12 2 0 0 0,14-3-108 0 0,1 0 0 0 0,-1 0 0 0 0,0 0 0 0 0,0 0 0 0 0,0-1 0 0 0,1 0 0 0 0,-1 0 0 0 0,0 0 0 0 0,1 0-1 0 0,-1-1 1 0 0,0 1 0 0 0,1-1 0 0 0,0 0 0 0 0,-1 0 0 0 0,1 0 0 0 0,0 0 0 0 0,-3-3 0 0 0,-3-4-1407 0 0,2-2-4076 0 0,2-2-1389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49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13824 0 0,'0'0'629'0'0,"2"1"-12"0"0,8 1-175 0 0,-1-1-1 0 0,1 0 0 0 0,-1 0 1 0 0,1-1-1 0 0,14-1 1 0 0,4 0 2712 0 0,3 0-1607 0 0,-15 0-667 0 0,-1 1 0 0 0,28 3 1 0 0,-18 1-778 0 0,78 11 1014 0 0,-32-12-5399 0 0,-57-3-1273 0 0,-3 0-1545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50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0 15408 0 0,'-72'32'2806'0'0,"70"-31"-1534"0"0,2 2 59 0 0,-4 10 171 0 0,3-12-1398 0 0,1 0-1 0 0,-1 1 1 0 0,1-1 0 0 0,-1 1 0 0 0,1-1-1 0 0,-1 1 1 0 0,1-1 0 0 0,0 1 0 0 0,-1-1-1 0 0,1 1 1 0 0,0-1 0 0 0,0 1 0 0 0,1 1-1 0 0,6 28 1260 0 0,21 57 0 0 0,-7-25-1118 0 0,-19-57-233 0 0,33 94 109 0 0,-14-48-162 0 0,-16-35-345 0 0,1-1 1 0 0,1-1-1 0 0,1 0 0 0 0,13 22 1 0 0,-6-17-2054 0 0,-4 0-5780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50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360 51 15144 0 0,'-3'0'136'0'0,"-1"0"1"0"0,0 0 0 0 0,0 0-1 0 0,1-1 1 0 0,-1 1 0 0 0,0-1-1 0 0,1 0 1 0 0,-1 0 0 0 0,1-1-1 0 0,-1 1 1 0 0,-3-2-1 0 0,-7-4 631 0 0,0 1-1 0 0,0 0 0 0 0,0 1 0 0 0,-1 1 0 0 0,1 0 0 0 0,-1 1 0 0 0,0 0 0 0 0,-23 0 0 0 0,33 3-618 0 0,-1 1 1 0 0,1-1 0 0 0,0 1-1 0 0,-1 0 1 0 0,1 0-1 0 0,-1 1 1 0 0,1 0-1 0 0,0 0 1 0 0,0 0-1 0 0,-7 4 1 0 0,-1 2-37 0 0,1 1-1 0 0,-18 17 1 0 0,26-23-112 0 0,1 0 0 0 0,1 0 0 0 0,-1 0 0 0 0,0 1 0 0 0,1-1 0 0 0,0 1 0 0 0,-1-1 0 0 0,2 1 0 0 0,-3 5 0 0 0,1-1 0 0 0,1-1 0 0 0,0 1 0 0 0,1-1 0 0 0,-1 14 0 0 0,1-8 0 0 0,0-1 0 0 0,1 0 0 0 0,0 1 0 0 0,1-1 0 0 0,0 0 0 0 0,1 1 0 0 0,1-1 0 0 0,-1 0 0 0 0,2 0 0 0 0,0 0 0 0 0,10 20 0 0 0,-4-13-3 0 0,2 0 1 0 0,0-1-1 0 0,1 0 0 0 0,1-1 1 0 0,0 0-1 0 0,33 27 0 0 0,-33-32-61 0 0,1-1-1 0 0,1-1 0 0 0,-1 0 1 0 0,2-1-1 0 0,-1-1 1 0 0,1 0-1 0 0,1-2 1 0 0,29 9-1 0 0,16-3-1278 0 0,-21-9-4759 0 0,-5-3-1468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43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15200 0 0,'0'0'1161'0'0,"1"0"-795"0"0,6 1-307 0 0,0 0-1 0 0,0 0 0 0 0,-1 1 0 0 0,11 3 0 0 0,21 5 1551 0 0,-31-9-1216 0 0,0-1-1 0 0,1 0 0 0 0,-1 0 1 0 0,12-3-1 0 0,19 0 880 0 0,-22 3-864 0 0,1-1 0 0 0,-1 0 1 0 0,28-6-1 0 0,21-5-62 0 0,-44 8-447 0 0,-7 2-409 0 0,10-2-5606 0 0,-3-6-1237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50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12896 0 0,'-3'3'367'0'0,"-10"7"6981"0"0,15-9-6612 0 0,4 2-390 0 0,0-1 0 0 0,1 1 0 0 0,-1-1 1 0 0,0-1-1 0 0,1 1 0 0 0,12 0 0 0 0,21 6 563 0 0,54 24-545 0 0,-71-17-4696 0 0,-8-6-3291 0 0</inkml:trace>
  <inkml:trace contextRef="#ctx0" brushRef="#br0" timeOffset="1">188 253 11056 0 0,'0'0'1457'0'0,"2"0"3"0"0,73 2 6107 0 0,38 8-6115 0 0,-26-2-2414 0 0,-65-5 539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51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13360 0 0,'-17'13'612'0'0,"13"-11"1576"0"0,20-2 3229 0 0,-13 0-4840 0 0,93-4 988 0 0,-77 2-1624 0 0,32 2 0 0 0,-18 1-6383 0 0,1-1-933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51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 14280 0 0,'0'0'10666'0'0,"2"1"-10351"0"0,1 2-210 0 0,0 0-1 0 0,1 1 1 0 0,-1-1 0 0 0,0 1 0 0 0,-1-1 0 0 0,5 8 0 0 0,-4-6-55 0 0,0 0 0 0 0,1-1-1 0 0,-1 0 1 0 0,1 1 0 0 0,0-1-1 0 0,6 4 1 0 0,10 13 9 0 0,14 35-6 0 0,-25-46-50 0 0,-7-8-5 0 0,0 0 1 0 0,0-1-1 0 0,-1 1 1 0 0,1 0 0 0 0,-1 0-1 0 0,1 0 1 0 0,-1 0-1 0 0,0 1 1 0 0,0-1-1 0 0,0 0 1 0 0,0 0 0 0 0,1 3-1 0 0,1 45-200 0 0,2-32 24 0 0,-4-13 75 0 0,1 0 0 0 0,-1 0 0 0 0,0 0 1 0 0,0 1-1 0 0,-1-1 0 0 0,1 0 0 0 0,-1 1 1 0 0,-1-1-1 0 0,0 9 0 0 0,-11 69-2197 0 0,11-79 2074 0 0,1-1 0 0 0,-1 1 0 0 0,0-1 0 0 0,0 1 0 0 0,0-1-1 0 0,0 0 1 0 0,-1 0 0 0 0,1 1 0 0 0,-1-1 0 0 0,0 0 0 0 0,0 0 0 0 0,0 0-1 0 0,0-1 1 0 0,-1 1 0 0 0,1 0 0 0 0,-1-1 0 0 0,1 1 0 0 0,-1-1 0 0 0,0 0-1 0 0,0 0 1 0 0,0 0 0 0 0,0-1 0 0 0,0 1 0 0 0,0-1 0 0 0,-6 2-1 0 0,4-1 118 0 0,1-1-38 0 0,-1 1 0 0 0,0-1-1 0 0,0 0 1 0 0,1 0-1 0 0,-1 0 1 0 0,0-1 0 0 0,0 0-1 0 0,0 0 1 0 0,0 0-1 0 0,0 0 1 0 0,0-1 0 0 0,-8-2-1 0 0,-9-4 433 0 0,20 7-224 0 0,0 0-1 0 0,0-1 1 0 0,0 1 0 0 0,0-1-1 0 0,0 0 1 0 0,0 1 0 0 0,0-1-1 0 0,1 0 1 0 0,-1 0 0 0 0,0 0-1 0 0,0 0 1 0 0,1 0 0 0 0,-1-1-1 0 0,1 1 1 0 0,-1-1 0 0 0,0-1-1 0 0,0 2 76 0 0,0-1-1 0 0,0 0 1 0 0,0 1 0 0 0,0-1-1 0 0,0 1 1 0 0,0 0 0 0 0,0 0-1 0 0,-4-2 1 0 0,5 3-49 0 0,0-1 1 0 0,-1 1-1 0 0,1-1 1 0 0,0 1-1 0 0,0-1 1 0 0,0 1-1 0 0,-1-1 1 0 0,1 0-1 0 0,0 0 1 0 0,0 0-1 0 0,0 0 1 0 0,0 0-1 0 0,0 0 1 0 0,0 0-1 0 0,1 0 1 0 0,-1 0-1 0 0,0 0 1 0 0,1 0-1 0 0,-2-3 1 0 0,2 4-16 0 0,-1-1 1 0 0,1 0-1 0 0,-1 0 0 0 0,1 0 1 0 0,-1 0-1 0 0,1 0 1 0 0,-1 0-1 0 0,1 1 0 0 0,-1-1 1 0 0,0 0-1 0 0,1 1 1 0 0,-1-1-1 0 0,0 0 0 0 0,0 1 1 0 0,1-1-1 0 0,-1 1 1 0 0,-1-1-1 0 0,1 0 105 0 0,0 1 1 0 0,0-1-1 0 0,0 1 0 0 0,0-1 0 0 0,0 0 1 0 0,1 1-1 0 0,-1-1 0 0 0,0 0 1 0 0,1 0-1 0 0,-1 1 0 0 0,0-1 0 0 0,1 0 1 0 0,-1 0-1 0 0,1 0 0 0 0,-1 0 1 0 0,0-1-1 0 0,1 2-143 0 0,0-1 0 0 0,1 1 1 0 0,-1 0-1 0 0,0-1 0 0 0,0 1 1 0 0,0-1-1 0 0,0 1 0 0 0,0 0 0 0 0,0-1 1 0 0,1 1-1 0 0,-1 0 0 0 0,0-1 0 0 0,0 1 1 0 0,1-1-1 0 0,-1 1 0 0 0,0 0 0 0 0,1 0 1 0 0,-1-1-1 0 0,0 1 0 0 0,1 0 1 0 0,-1 0-1 0 0,0-1 0 0 0,1 1 0 0 0,-1 0 1 0 0,0 0-1 0 0,1 0 0 0 0,-1-1 0 0 0,1 1 1 0 0,0 0-1 0 0,14-4 223 0 0,-13 3-149 0 0,7-1 50 0 0,-1 0 0 0 0,1 1 0 0 0,0 0 0 0 0,0 0-1 0 0,0 1 1 0 0,0 0 0 0 0,14 2 0 0 0,8 4 112 0 0,56 11 332 0 0,-73-13-557 0 0,0 1 0 0 0,-1 0 0 0 0,1 0 0 0 0,12 8 0 0 0,5 2 32 0 0,-25-12-79 0 0,0 0 1 0 0,0 0-1 0 0,0 0 1 0 0,0 1 0 0 0,0-1-1 0 0,5 7 1 0 0,-5-5-282 0 0,1 0 0 0 0,-1-1-1 0 0,1 1 1 0 0,10 4 0 0 0,2-1-6881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19:52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16272 0 0,'20'0'476'0'0,"3"0"4617"0"0,-22 2-3841 0 0,0-1-1149 0 0,0 0 0 0 0,0 1 1 0 0,0-1-1 0 0,0 0 1 0 0,-1 1-1 0 0,1-1 1 0 0,-1 1-1 0 0,1-1 0 0 0,-1 1 1 0 0,1-1-1 0 0,-1 1 1 0 0,1 2-1 0 0,-1 24 807 0 0,0-4-604 0 0,2-18-252 0 0,-1 0-1 0 0,1 1 1 0 0,0-1 0 0 0,5 11 0 0 0,4 11 39 0 0,-10-22-97 0 0,0 0-20 0 0,0-1 0 0 0,0 1-1 0 0,1 0 1 0 0,0-1-1 0 0,0 1 1 0 0,1-1 0 0 0,-1 1-1 0 0,1-1 1 0 0,0 0 0 0 0,4 5-1 0 0,-5-8 12 0 0,7 11 0 0 0,1-1-1 0 0,0 0 1 0 0,1 0 0 0 0,0-1-1 0 0,1-1 1 0 0,1 0 0 0 0,14 9-1 0 0,-11-10 14 0 0,0-1 0 0 0,1-1 0 0 0,0 0 0 0 0,0-1 0 0 0,1-1 0 0 0,26 4 0 0 0,-42-9 7 0 0,1 1 1 0 0,0-1-1 0 0,-1 0 0 0 0,1 0 0 0 0,0 0 0 0 0,-1-1 0 0 0,1 1 1 0 0,-1-1-1 0 0,1 1 0 0 0,-1-1 0 0 0,1 0 0 0 0,-1 0 0 0 0,1 0 1 0 0,-1 0-1 0 0,0-1 0 0 0,1 1 0 0 0,-1 0 0 0 0,0-1 1 0 0,0 0-1 0 0,0 1 0 0 0,0-1 0 0 0,0 0 0 0 0,-1 0 0 0 0,1 0 1 0 0,2-5-1 0 0,1-2 76 0 0,-1 0-1 0 0,0 0 1 0 0,-1-1 0 0 0,0 1 0 0 0,2-14-1 0 0,-1 6 11 0 0,-3 11-17 0 0,0-1 0 0 0,0 1 0 0 0,-1-1 0 0 0,0 0 0 0 0,-2-10 0 0 0,1-8 190 0 0,1 17-177 0 0,-1 0 1 0 0,0 0-1 0 0,0 1 1 0 0,-1-1-1 0 0,0 0 1 0 0,0 1 0 0 0,-1-1-1 0 0,0 1 1 0 0,0 0-1 0 0,-1 0 1 0 0,-5-7-1 0 0,4 4 11 0 0,-6-15 226 0 0,10 21-293 0 0,0 0-1 0 0,0 0 1 0 0,-1 0 0 0 0,1 0-1 0 0,-1 1 1 0 0,0-1-1 0 0,0 1 1 0 0,-1-1 0 0 0,1 1-1 0 0,-1 0 1 0 0,0 0 0 0 0,1 0-1 0 0,-6-4 1 0 0,-30-9 97 0 0,7 4 14 0 0,25 9-105 0 0,0 1 0 0 0,-1 0-1 0 0,1 1 1 0 0,-1 0-1 0 0,1 0 1 0 0,-1 0 0 0 0,0 1-1 0 0,1 0 1 0 0,-1 0-1 0 0,0 1 1 0 0,1 0-1 0 0,-1 0 1 0 0,-11 3 0 0 0,-34 14-1954 0 0,4 4-5964 0 0,18-8-772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41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201 177 8752 0 0,'-1'0'5528'0'0,"-4"-6"-4494"0"0,-8-8 3160 0 0,12 13-3980 0 0,-1-1 0 0 0,0 0 0 0 0,0 1 0 0 0,1-1 0 0 0,-1 0 0 0 0,1 0 0 0 0,0 0 0 0 0,-1 0 0 0 0,1 0 0 0 0,0 0 0 0 0,0-1 0 0 0,-1-3 0 0 0,-1-5 278 0 0,-1 0 0 0 0,-1 0-1 0 0,1 0 1 0 0,-2 1 0 0 0,-7-13 0 0 0,8 12-269 0 0,4 9-183 0 0,0-1 1 0 0,0 1-1 0 0,0-1 1 0 0,-1 1-1 0 0,1 0 1 0 0,-1-1-1 0 0,1 1 1 0 0,-1 0-1 0 0,-3-3 1 0 0,-10-4 60 0 0,15 8-98 0 0,0 1-1 0 0,-1 0 1 0 0,1-1 0 0 0,0 1 0 0 0,0 0 0 0 0,-1-1-1 0 0,1 1 1 0 0,-1 0 0 0 0,1 0 0 0 0,0 0-1 0 0,-1-1 1 0 0,1 1 0 0 0,-1 0 0 0 0,1 0 0 0 0,0 0-1 0 0,-1 0 1 0 0,1 0 0 0 0,-1 0 0 0 0,1 0-1 0 0,-1 0 1 0 0,1 0 0 0 0,0 0 0 0 0,-1 0 0 0 0,1 0-1 0 0,-1 0 1 0 0,1 0 0 0 0,-1 0 0 0 0,1 0-1 0 0,0 0 1 0 0,-1 0 0 0 0,1 1 0 0 0,-1-1 0 0 0,1 0-1 0 0,0 0 1 0 0,-1 1 0 0 0,1-1 0 0 0,-1 1-1 0 0,-1 0 13 0 0,-2 2-46 0 0,1-1 0 0 0,-1 1 0 0 0,1 0 1 0 0,-1 0-1 0 0,1 0 0 0 0,0 0 0 0 0,0 0 0 0 0,1 1 1 0 0,-1-1-1 0 0,0 1 0 0 0,1 0 0 0 0,0 0 0 0 0,0 0 0 0 0,0 0 1 0 0,-1 7-1 0 0,-2 7-236 0 0,1 0 1 0 0,-3 29-1 0 0,2-10 196 0 0,2-15-45 0 0,1 1 0 0 0,1 0 0 0 0,2 34 0 0 0,14 68-15 0 0,-9-87 103 0 0,19 126-521 0 0,-3 16-550 0 0,-21-173 827 0 0,1-1-1 0 0,-1 1 1 0 0,1-1-1 0 0,0 0 1 0 0,1 0-1 0 0,-1 0 1 0 0,5 6-1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41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4144 0 0,'0'0'191'0'0,"1"3"-11"0"0,5 10 10157 0 0,4-5-7416 0 0,-4-4-2370 0 0,1-1 1 0 0,-1 0 0 0 0,1-1-1 0 0,0 1 1 0 0,0-1-1 0 0,0 0 1 0 0,0-1 0 0 0,0 0-1 0 0,0 0 1 0 0,9 0 0 0 0,-4-1-362 0 0,0-1 0 0 0,1 0 1 0 0,-1-1-1 0 0,0 0 1 0 0,16-5-1 0 0,-25 6-270 0 0,-1 0 0 0 0,1 1 0 0 0,0 0 0 0 0,0-1-1 0 0,0 1 1 0 0,-1 0 0 0 0,1 0 0 0 0,4 1 0 0 0,17 0-1623 0 0,-3-4 319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42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13824 0 0,'-1'0'123'0'0,"0"1"0"0"0,0-1 0 0 0,0 0 0 0 0,0 0 0 0 0,-1 1 0 0 0,1-1 0 0 0,0 0 0 0 0,0 0 1 0 0,0 0-1 0 0,0 0 0 0 0,0 0 0 0 0,-2-1 0 0 0,1 1 81 0 0,1 0 0 0 0,0-1 0 0 0,-1 1-1 0 0,1 0 1 0 0,0 0 0 0 0,0 0 0 0 0,-1 0 0 0 0,1 1 0 0 0,0-1 0 0 0,0 0 0 0 0,-1 0-1 0 0,1 1 1 0 0,-2 0 0 0 0,1 1 493 0 0,-1 0 0 0 0,1-1-1 0 0,0 1 1 0 0,0 0 0 0 0,0 1 0 0 0,0-1-1 0 0,-2 4 1 0 0,0 2-124 0 0,0-1 0 0 0,-5 17 1 0 0,-3 4-204 0 0,9-19-297 0 0,0 0 0 0 0,0 0 0 0 0,1 1 1 0 0,0-1-1 0 0,-1 15 0 0 0,-2 8 25 0 0,2-4-83 0 0,0-1 0 0 0,2 0-1 0 0,1 1 1 0 0,1-1 0 0 0,7 40-1 0 0,-7-60-50 0 0,0-1 0 0 0,0 0-1 0 0,1 1 1 0 0,0-1 0 0 0,0 0 0 0 0,1 0-1 0 0,0 0 1 0 0,0-1 0 0 0,0 1 0 0 0,1-1-1 0 0,-1 1 1 0 0,1-1 0 0 0,1 0-1 0 0,-1 0 1 0 0,1-1 0 0 0,-1 0 0 0 0,1 1-1 0 0,1-1 1 0 0,-1-1 0 0 0,1 1 0 0 0,-1-1-1 0 0,1 0 1 0 0,0-1 0 0 0,9 4 0 0 0,-12-5-112 0 0,1 1 0 0 0,-1-1 1 0 0,1 0-1 0 0,0 0 1 0 0,-1-1-1 0 0,1 1 1 0 0,0-1-1 0 0,0 0 1 0 0,-1 0-1 0 0,1 0 1 0 0,6-1-1 0 0,7-5-1671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42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 9216 0 0,'1'-2'6018'0'0,"8"-7"-4169"0"0,1 1 1 0 0,10-8-1 0 0,-16 13-1469 0 0,1 0 1 0 0,-1 0 0 0 0,1 1-1 0 0,0 0 1 0 0,0-1-1 0 0,0 2 1 0 0,0-1 0 0 0,7-1-1 0 0,27-7 873 0 0,-31 7-1097 0 0,-1 0 0 0 0,1 1 1 0 0,1 1-1 0 0,-1-1 0 0 0,11 0 1 0 0,-17 2-141 0 0,-1 0-7 0 0,0 0 1 0 0,-1 0-1 0 0,1 0 1 0 0,0 0 0 0 0,0 0-1 0 0,0 0 1 0 0,0 0 0 0 0,0 0-1 0 0,0 1 1 0 0,-1-1-1 0 0,1 0 1 0 0,0 0 0 0 0,0 1-1 0 0,0-1 1 0 0,0 0 0 0 0,-1 1-1 0 0,1-1 1 0 0,0 1-1 0 0,0-1 1 0 0,-1 1 0 0 0,1 0-1 0 0,-1-1 1 0 0,2 2 0 0 0,-1-1-14 0 0,-1-1 1 0 0,1 1 0 0 0,-1 0-1 0 0,1 0 1 0 0,-1 0 0 0 0,1 0 0 0 0,-1 0-1 0 0,1 0 1 0 0,-1-1 0 0 0,0 1 0 0 0,1 0-1 0 0,-1 0 1 0 0,0 0 0 0 0,0 0-1 0 0,0 0 1 0 0,0 0 0 0 0,0 0 0 0 0,0 0-1 0 0,0 0 1 0 0,0 2 0 0 0,-1 2-35 0 0,1-2-19 0 0,-1-1 0 0 0,1 0 0 0 0,0 1 0 0 0,-1-1 0 0 0,0 1 1 0 0,1-1-1 0 0,-1 0 0 0 0,0 1 0 0 0,0-1 0 0 0,-1 0 0 0 0,1 0 0 0 0,-2 4 0 0 0,-22 20-1155 0 0,17-18 600 0 0,-9 12-1539 0 0,12-18 1474 0 0,5-2 631 0 0,-1 0 0 0 0,1 0 0 0 0,0 0-1 0 0,0 0 1 0 0,-1 0 0 0 0,1 0 0 0 0,0 0-1 0 0,0 0 1 0 0,-1 0 0 0 0,1 0 0 0 0,0 0 0 0 0,0 0-1 0 0,-1 0 1 0 0,1 1 0 0 0,0-1 0 0 0,0 0 0 0 0,-1 0-1 0 0,1 0 1 0 0,0 0 0 0 0,0 0 0 0 0,0 1 0 0 0,0-1-1 0 0,-1 0 1 0 0,1 0 0 0 0,0 0 0 0 0,0 1-1 0 0,0-1 1 0 0,0 0 0 0 0,0 0 0 0 0,-1 1 0 0 0,1-1-1 0 0,0 0 1 0 0,0 0 0 0 0,0 1 0 0 0,0 9 48 0 0,0-7 94 0 0,3-2 3 0 0,23 15 257 0 0,-16-10-12 0 0,0 0 0 0 0,14 6 0 0 0,-16-8-42 0 0,0 1 0 0 0,-1-1-1 0 0,1 1 1 0 0,-1 1 0 0 0,13 11 0 0 0,-19-16-268 0 0,1 1 44 0 0,0 1-1 0 0,-1-1 1 0 0,1 0 0 0 0,0 1-1 0 0,-1-1 1 0 0,1 1-1 0 0,-1-1 1 0 0,0 1-1 0 0,0 0 1 0 0,0-1-1 0 0,0 1 1 0 0,-1 0 0 0 0,1 0-1 0 0,-1 0 1 0 0,1-1-1 0 0,-1 1 1 0 0,0 0-1 0 0,0 0 1 0 0,0 0-1 0 0,-1 0 1 0 0,0 3 0 0 0,0 2 81 0 0,-1 0 0 0 0,-1 0 0 0 0,1 0 0 0 0,-2 0 0 0 0,1 0 0 0 0,-6 8 0 0 0,7-11-135 0 0,-1-1 0 0 0,-1 0 0 0 0,1 0 0 0 0,-1-1 0 0 0,1 1 0 0 0,-1-1 0 0 0,0 0 0 0 0,0 0 0 0 0,0 0 0 0 0,-1 0 0 0 0,1-1-1 0 0,-1 1 1 0 0,0-1 0 0 0,-5 1 0 0 0,0 1 7 0 0,0-1 0 0 0,-1-1-1 0 0,0 0 1 0 0,1-1-1 0 0,-20 1 1 0 0,27-2-59 0 0,-1-1 1 0 0,1 1-1 0 0,0-1 0 0 0,0 0 1 0 0,-1 0-1 0 0,1 0 1 0 0,0 0-1 0 0,0 0 0 0 0,0-1 1 0 0,0 1-1 0 0,1-1 0 0 0,-1 0 1 0 0,0 0-1 0 0,-4-4 1 0 0,-11-8-350 0 0,16 13 246 0 0,1 0-1 0 0,-1 0 0 0 0,0 0 1 0 0,1 0-1 0 0,-1 0 1 0 0,1-1-1 0 0,-1 1 1 0 0,1 0-1 0 0,0-1 0 0 0,0 0 1 0 0,0 1-1 0 0,0-1 1 0 0,0 0-1 0 0,0 1 1 0 0,-1-3-1 0 0,-7-18-1103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42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0 17359 0 0,'0'0'1574'0'0,"1"1"-1292"0"0,12 6 838 0 0,-2 1 0 0 0,17 14 0 0 0,-7-10 325 0 0,0 1-492 0 0,-7-1-779 0 0,-2 0 1 0 0,1 1 0 0 0,-2 0-1 0 0,0 1 1 0 0,0 0 0 0 0,-1 1-1 0 0,-1 0 1 0 0,-1 0 0 0 0,0 1-1 0 0,-1 0 1 0 0,0 1 0 0 0,-2 0-1 0 0,0 0 1 0 0,0 0 0 0 0,-2 0-1 0 0,0 1 1 0 0,-1-1-1 0 0,-1 1 1 0 0,-2 24 0 0 0,-2-21-152 0 0,-1-1 1 0 0,-1 0-1 0 0,-1 0 1 0 0,-16 34-1 0 0,14-35-41 0 0,-2 1 0 0 0,-1-2 0 0 0,-16 24 0 0 0,-45 49-170 0 0,23-31 16 0 0,38-46-161 0 0,0-1 1 0 0,0 0-1 0 0,-1-1 0 0 0,-1 0 0 0 0,0-1 1 0 0,-18 11-1 0 0,4-12-5636 0 0,25-9 4325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43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16471 0 0,'0'0'1491'0'0,"2"0"-1227"0"0,5 0 267 0 0,-1-1-1 0 0,1 0 1 0 0,10-3 0 0 0,-10 2 204 0 0,0 0 0 0 0,0 1 0 0 0,11-1 0 0 0,-12 1-370 0 0,1 1 1 0 0,-1-1-1 0 0,11-3 1 0 0,7-1 236 0 0,39-8 272 0 0,-47 8-860 0 0,8 1 2 0 0,-23 4-228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43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33 13360 0 0,'0'0'1209'0'0,"-1"-3"-994"0"0,-1-1-46 0 0,-4-12 558 0 0,-3 6 6606 0 0,8 11-6600 0 0,-3 2-603 0 0,0-1 1 0 0,0 1-1 0 0,0-1 1 0 0,0 1-1 0 0,1 1 1 0 0,-1-1-1 0 0,1 0 1 0 0,0 1-1 0 0,0 0 1 0 0,0 0-1 0 0,0 0 1 0 0,1 0-1 0 0,0 0 1 0 0,-4 8-1 0 0,-2 8-5 0 0,1-4-93 0 0,1 0 0 0 0,0 1 0 0 0,1 0 0 0 0,-3 20 1 0 0,6-22-31 0 0,-14 156 7 0 0,15-149-9 0 0,2-1 0 0 0,0 0 0 0 0,2 0 0 0 0,0 0-1 0 0,2 0 1 0 0,6 22 0 0 0,-10-42 0 0 0,4 16 0 0 0,2 1 0 0 0,16 30 0 0 0,-22-47-15 0 0,34 52-164 0 0,-31-48-14 0 0,0 0 1 0 0,1-1-1 0 0,-1 1 1 0 0,1-1-1 0 0,0 0 1 0 0,0 0-1 0 0,6 3 1 0 0,-10-7-11 0 0,0 1 0 0 0,0 0 1 0 0,0-1-1 0 0,1 1 1 0 0,-1-1-1 0 0,0 1 1 0 0,0-1-1 0 0,0 0 1 0 0,0 1-1 0 0,0-1 1 0 0,1 0-1 0 0,0 0 1 0 0,3 0-956 0 0,12 1-6412 0 0</inkml:trace>
  <inkml:trace contextRef="#ctx0" brushRef="#br0" timeOffset="1">322 285 13704 0 0,'0'0'4022'0'0,"0"2"-2621"0"0,0 59 3166 0 0,0 33-2630 0 0,0-90-1899 0 0,0 0 0 0 0,1 0 0 0 0,0 0 0 0 0,-1 0 0 0 0,2-1 0 0 0,1 6 0 0 0,-2-6-9 0 0,0 0 0 0 0,0 1 0 0 0,0-1 0 0 0,-1 1 0 0 0,1-1 0 0 0,0 5 1 0 0,-1-1-54 0 0,1 0 1 0 0,0 0-1 0 0,1 1 1 0 0,-1-1 0 0 0,5 10-1 0 0,1 7-254 0 0,-6-21 196 0 0,0 0 0 0 0,0-1 0 0 0,0 1 1 0 0,0-1-1 0 0,0 0 0 0 0,1 1 0 0 0,-1-1 0 0 0,1 0 0 0 0,0 0 0 0 0,0 1 1 0 0,-1-1-1 0 0,4 1 0 0 0,-3-1-1315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43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15552 0 0,'0'0'1813'0'0,"2"2"-960"0"0,0-1-620 0 0,1 0 0 0 0,0 1 0 0 0,-1-1 1 0 0,1 0-1 0 0,0 0 0 0 0,0 0 0 0 0,0-1 0 0 0,-1 1 0 0 0,1-1 0 0 0,0 1 0 0 0,0-1 0 0 0,0 0 0 0 0,0 0 1 0 0,4-1-1 0 0,48-7 1521 0 0,-42 5-1440 0 0,4 0 130 0 0,-8 2-311 0 0,0-1 0 0 0,0 0 0 0 0,0 0 1 0 0,12-5-1 0 0,52-23-1320 0 0,-47 21-528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44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97 13560 0 0,'0'0'621'0'0,"0"-2"-12"0"0,0-1-529 0 0,1 0 0 0 0,-1 0-1 0 0,1 0 1 0 0,0 0 0 0 0,0 0-1 0 0,1 0 1 0 0,-1 0 0 0 0,0 0-1 0 0,1 0 1 0 0,0 1 0 0 0,0-1-1 0 0,0 0 1 0 0,0 1 0 0 0,0 0-1 0 0,0-1 1 0 0,4-2 0 0 0,2-1 784 0 0,0-1 1 0 0,0 1-1 0 0,0 1 1 0 0,12-6-1 0 0,-16 9-554 0 0,0 1-1 0 0,1 0 0 0 0,-1 0 1 0 0,9-1-1 0 0,0 0 411 0 0,-10 2-569 0 0,-1 0 1 0 0,0 0-1 0 0,0 1 0 0 0,1-1 0 0 0,-1 1 1 0 0,0 0-1 0 0,0-1 0 0 0,0 1 0 0 0,0 0 1 0 0,3 2-1 0 0,-1-1-116 0 0,0 1 0 0 0,1-1 0 0 0,-2 1 0 0 0,1 0 0 0 0,0 0 0 0 0,-1 1 1 0 0,1-1-1 0 0,-1 1 0 0 0,0 0 0 0 0,0 0 0 0 0,4 8 0 0 0,-6-11-28 0 0,2 4 4 0 0,0 1 0 0 0,0-1 0 0 0,-1 1 0 0 0,1 0 0 0 0,-1 0 1 0 0,-1 0-1 0 0,1 1 0 0 0,-1-1 0 0 0,0 0 0 0 0,-1 1 0 0 0,1 7 0 0 0,-2 7-109 0 0,-1-1-1 0 0,-5 24 1 0 0,2-14-95 0 0,1-10-151 0 0,-1 0-1 0 0,-9 22 0 0 0,-5 25-815 0 0,17-59 950 0 0,0 0 1 0 0,0 0 0 0 0,-1-1 0 0 0,0 1 0 0 0,-1-1-1 0 0,1 1 1 0 0,-1-1 0 0 0,-1 0 0 0 0,1-1 0 0 0,-7 8-1 0 0,-2 2-312 0 0,10-11 304 0 0,0-1-1 0 0,0 1 0 0 0,-1-1 0 0 0,0 0 1 0 0,-7 5-1 0 0,4-3-248 0 0,-2 0-1 0 0,-11 6 1 0 0,18-11 410 0 0,0 0 0 0 0,0 0 1 0 0,-1 0-1 0 0,1 0 0 0 0,0-1 0 0 0,0 1 1 0 0,0-1-1 0 0,0 1 0 0 0,-1-1 0 0 0,1 0 1 0 0,0 0-1 0 0,0 0 0 0 0,-1 0 0 0 0,1 0 1 0 0,0-1-1 0 0,-5 0 0 0 0,6 0 78 0 0,0 0 1 0 0,-1 0-1 0 0,1 1 0 0 0,0-1 1 0 0,0 0-1 0 0,-1 0 0 0 0,1-1 0 0 0,0 1 1 0 0,0 0-1 0 0,0 0 0 0 0,0 0 0 0 0,0-1 1 0 0,1 1-1 0 0,-1 0 0 0 0,0-1 1 0 0,1 1-1 0 0,-1-1 0 0 0,1 1 0 0 0,-1-1 1 0 0,0-2-1 0 0,0-3 158 0 0,0 0 1 0 0,1 0-1 0 0,0-8 0 0 0,0 12-51 0 0,0 0 22 0 0,0 1 1 0 0,1-1-1 0 0,-1 0 0 0 0,1 1 0 0 0,0-1 1 0 0,0 1-1 0 0,0-1 0 0 0,0 1 0 0 0,0-1 1 0 0,1 1-1 0 0,-1 0 0 0 0,1-1 0 0 0,0 1 1 0 0,3-3-1 0 0,2-4 505 0 0,-7 8-592 0 0,1 1 0 0 0,-1-1 0 0 0,1 1 0 0 0,-1-1 0 0 0,1 1 0 0 0,-1 0-1 0 0,1-1 1 0 0,0 1 0 0 0,-1-1 0 0 0,1 1 0 0 0,0 0 0 0 0,-1 0 0 0 0,1-1-1 0 0,0 1 1 0 0,1 0 0 0 0,2-2 138 0 0,8-4 166 0 0,1 0 0 0 0,-1 1 1 0 0,1 0-1 0 0,0 1 0 0 0,1 1 0 0 0,-1 0 0 0 0,21-2 0 0 0,32-8-223 0 0,-56 11-242 0 0,0 1 0 0 0,16-1 0 0 0,12-2-2302 0 0,-18 0-5393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44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6448 0 0,'3'-1'5685'0'0,"3"-1"-4053"0"0,0 1 0 0 0,1-1 0 0 0,12 0 0 0 0,46 0 2977 0 0,-39 3-2974 0 0,-19-1-1444 0 0,0 0 0 0 0,0 0 0 0 0,1 1 1 0 0,-1 0-1 0 0,0 0 0 0 0,10 4 0 0 0,-16-4-167 0 0,0-1 0 0 0,0 1 0 0 0,0-1 0 0 0,0 0 0 0 0,0 0 0 0 0,0 0-1 0 0,0 0 1 0 0,0 1 0 0 0,0-1 0 0 0,0 0 0 0 0,0-1 0 0 0,1 1 0 0 0,7 0 87 0 0,12 4-30 0 0,-12-1-57 0 0,-8 0 19 0 0,5 41-22 0 0,-6-37 2 0 0,0 6-16 0 0,0-1 1 0 0,-1 1 0 0 0,-4 21-1 0 0,-5 13-7 0 0,-10 32 0 0 0,14-55-84 0 0,1-1-1 0 0,0 1 1 0 0,0 31-1 0 0,-1 1-506 0 0,4-35-416 0 0,2 37 0 0 0,1-26-2346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44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14544 0 0,'0'0'1754'0'0,"2"0"-665"0"0,9-4 80 0 0,1 2 0 0 0,-1-1 0 0 0,1 1 0 0 0,0 1 0 0 0,13 0 0 0 0,16-2 139 0 0,-13 2-684 0 0,-22 2-546 0 0,1-1 0 0 0,-1 0 0 0 0,9-2 0 0 0,1 0-583 0 0,0 0 0 0 0,0 1 1 0 0,-1 1-1 0 0,1 0 0 0 0,27 5 1 0 0,-24-4-2194 0 0,-1-1-5061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45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70 6912 0 0,'0'0'528'0'0,"0"-2"-342"0"0,-5-12 10270 0 0,0 6-8000 0 0,3 6-2012 0 0,1-1 1 0 0,-1 0-1 0 0,0 1 1 0 0,0 0-1 0 0,0-1 1 0 0,0 1-1 0 0,0 0 1 0 0,0 0-1 0 0,-1 0 1 0 0,1 0-1 0 0,-1 0 1 0 0,-4-2-1 0 0,1 1-15 0 0,-2 0 0 0 0,1 1-1 0 0,-14-4 1 0 0,17 5-400 0 0,1 1 1 0 0,-1 0-1 0 0,1 0 0 0 0,0 0 1 0 0,-1 1-1 0 0,1-1 0 0 0,-1 1 0 0 0,1-1 1 0 0,0 1-1 0 0,-5 2 0 0 0,-31 15 54 0 0,38-18-83 0 0,-3 2-24 0 0,1 0 0 0 0,-1 1-1 0 0,1-1 1 0 0,0 1 0 0 0,0-1 0 0 0,0 1-1 0 0,0 0 1 0 0,0 0 0 0 0,0 1-1 0 0,1-1 1 0 0,0 0 0 0 0,-1 1-1 0 0,-1 5 1 0 0,-2 4-110 0 0,2 0 0 0 0,-6 23-1 0 0,2-6-68 0 0,5-18 57 0 0,0 0 1 0 0,1 1 0 0 0,1-1-1 0 0,0 0 1 0 0,0 1-1 0 0,2-1 1 0 0,-1 1-1 0 0,2-1 1 0 0,-1 1 0 0 0,2-1-1 0 0,0 0 1 0 0,4 13-1 0 0,-6-23 96 0 0,-1 0-1 0 0,1 0 0 0 0,-1 1 1 0 0,0-1-1 0 0,0 0 0 0 0,0 0 1 0 0,0 4-1 0 0,0-5 28 0 0,0 1-1 0 0,0-1 0 0 0,0 1 1 0 0,0 0-1 0 0,0-1 1 0 0,0 1-1 0 0,0-1 0 0 0,1 1 1 0 0,-1-1-1 0 0,0 1 1 0 0,1-1-1 0 0,-1 1 0 0 0,1-1 1 0 0,0 1-1 0 0,1 1 1 0 0,0-1-6 0 0,0 0 1 0 0,0 0 0 0 0,0 0 0 0 0,0 0 0 0 0,0 0-1 0 0,1-1 1 0 0,-1 1 0 0 0,1-1 0 0 0,-1 0 0 0 0,1 0 0 0 0,-1 0-1 0 0,1 0 1 0 0,0 0 0 0 0,0 0 0 0 0,-1-1 0 0 0,1 1-1 0 0,0-1 1 0 0,0 0 0 0 0,4 0 0 0 0,-3 0-10 0 0,-1 0 1 0 0,1 0 0 0 0,0-1-1 0 0,-1 0 1 0 0,1 0-1 0 0,-1 1 1 0 0,0-2-1 0 0,1 1 1 0 0,-1 0 0 0 0,0-1-1 0 0,0 0 1 0 0,0 1-1 0 0,0-1 1 0 0,0 0-1 0 0,5-5 1 0 0,53-67 94 0 0,-53 64 71 0 0,4-9 83 0 0,-1 0 1 0 0,-1 0-1 0 0,-1-1 0 0 0,12-32 0 0 0,0-18 1173 0 0,-17 54 240 0 0,-3 19-1391 0 0,2 9-218 0 0,-1 1-1 0 0,-1-1 1 0 0,1 20-1 0 0,0 15-265 0 0,4-13-1021 0 0,11 40 0 0 0,-8-49-448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45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4608 0 0,'0'0'208'0'0,"2"-1"465"0"0,3-1 753 0 0,-3 1-823 0 0,0 0 1 0 0,0 0 0 0 0,0 0-1 0 0,0 1 1 0 0,0-1 0 0 0,0 1-1 0 0,0-1 1 0 0,0 1 0 0 0,1 0-1 0 0,-1 0 1 0 0,0 0 0 0 0,2 0-1 0 0,17 1 3526 0 0,10-8-2079 0 0,-3 2-616 0 0,-15 3-920 0 0,-1-1 0 0 0,16-5 0 0 0,2-1 192 0 0,-2 5-407 0 0,-25 4-290 0 0,1 0-1 0 0,-1 0 1 0 0,1-1 0 0 0,0 0-1 0 0,-1 0 1 0 0,1 0 0 0 0,-1 0-1 0 0,0 0 1 0 0,5-3 0 0 0,23-10-2715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45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15344 0 0,'0'0'1393'0'0,"0"2"-1149"0"0,-1 0-213 0 0,1 0 0 0 0,0 0 0 0 0,0 0 1 0 0,0 0-1 0 0,0 0 0 0 0,1 0 0 0 0,-1-1 0 0 0,1 1 1 0 0,-1 0-1 0 0,1 0 0 0 0,-1 0 0 0 0,1 0 0 0 0,0-1 1 0 0,2 4-1 0 0,1 3 614 0 0,18 43 3079 0 0,-14-35-2702 0 0,9 30 0 0 0,-8-19-487 0 0,-4-11-341 0 0,0 0 1 0 0,3 17 0 0 0,-6-20-311 0 0,1-1 1 0 0,0 1-1 0 0,1-1 1 0 0,1 0-1 0 0,0 0 1 0 0,0 0-1 0 0,1 0 1 0 0,1-1-1 0 0,0 0 1 0 0,0-1-1 0 0,1 1 1 0 0,13 12-1 0 0,-4-9-1468 0 0,3 0-72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46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232 164 11056 0 0,'-1'-1'505'0'0,"-1"-4"-390"0"0,0 0 0 0 0,0 0 1 0 0,1 0-1 0 0,-1-6 0 0 0,-2-7 4 0 0,-1-5 2174 0 0,5 20-1618 0 0,0 0 1 0 0,-1-1-1 0 0,1 1 1 0 0,-1 0-1 0 0,0 0 0 0 0,0 0 1 0 0,-1 0-1 0 0,-1-5 0 0 0,-3 0 673 0 0,0 0 1 0 0,0 0-1 0 0,-9-9 0 0 0,14 16-1301 0 0,-1-1 1 0 0,1 1 0 0 0,-1 0 0 0 0,1-1-1 0 0,-1 1 1 0 0,0 0 0 0 0,1 0 0 0 0,-1 0-1 0 0,0 0 1 0 0,0 0 0 0 0,0 1 0 0 0,0-1-1 0 0,0 0 1 0 0,1 1 0 0 0,-1 0 0 0 0,0-1-1 0 0,0 1 1 0 0,0 0 0 0 0,0 0 0 0 0,0 0-1 0 0,0 0 1 0 0,-3 1 0 0 0,-1 0-32 0 0,1 1-1 0 0,0 0 1 0 0,-1 0-1 0 0,1 0 1 0 0,0 1 0 0 0,0-1-1 0 0,0 1 1 0 0,1 0 0 0 0,-1 1-1 0 0,1-1 1 0 0,0 1 0 0 0,0 0-1 0 0,0 0 1 0 0,0 1 0 0 0,0-1-1 0 0,1 1 1 0 0,0-1 0 0 0,-4 8-1 0 0,1 3-69 0 0,-1-1 0 0 0,2 1 0 0 0,0 1-1 0 0,1-1 1 0 0,0 1 0 0 0,1-1 0 0 0,1 1-1 0 0,0 17 1 0 0,2-26 28 0 0,2 57-502 0 0,-1-58 409 0 0,0 0 1 0 0,0 0-1 0 0,1 1 0 0 0,0-1 0 0 0,0 0 0 0 0,0 0 0 0 0,5 8 0 0 0,-6-12 57 0 0,0-1 0 0 0,1-1 0 0 0,-1 1 0 0 0,0 0 0 0 0,0 0 0 0 0,1 0 1 0 0,-1-1-1 0 0,0 1 0 0 0,1 0 0 0 0,2 0 0 0 0,-2 0-62 0 0,-1-1 104 0 0,-1 0 1 0 0,1 0 0 0 0,0 0 0 0 0,-1 0 0 0 0,1 0 0 0 0,-1 0-1 0 0,1 0 1 0 0,0 0 0 0 0,-1-1 0 0 0,1 1 0 0 0,0 0-1 0 0,-1 0 1 0 0,1 0 0 0 0,-1-1 0 0 0,1 1 0 0 0,-1 0 0 0 0,1-1-1 0 0,0 0 1 0 0,1 0-42 0 0,3-1 1 0 0,0 0-1 0 0,0-1 1 0 0,0 1-1 0 0,-1-1 1 0 0,1-1-1 0 0,-1 1 1 0 0,8-8-1 0 0,25-31-17 0 0,-21 21 64 0 0,62-89 456 0 0,-77 108-428 0 0,4-4 116 0 0,1-1 0 0 0,-1 1 0 0 0,1-1 0 0 0,0 1 0 0 0,1 1 0 0 0,-1-1 0 0 0,10-4 0 0 0,-14 8 372 0 0,-2 16-204 0 0,4 8-117 0 0,-2-14-103 0 0,-1 0 0 0 0,1 15 0 0 0,-6 128 362 0 0,2-96-374 0 0,2-34-30 0 0,-4 30-1 0 0,2-31-31 0 0,1 33 0 0 0,2-33-23 0 0,-5 37 0 0 0,4-54-135 0 0,-1 1 1 0 0,1 0 0 0 0,1 0 0 0 0,-1-1 0 0 0,0 1 0 0 0,1 0-1 0 0,0-1 1 0 0,0 1 0 0 0,0 0 0 0 0,0-1 0 0 0,0 1 0 0 0,1-1 0 0 0,0 0-1 0 0,4 7 1 0 0,-6-10 14 0 0,0 0 1 0 0,0 0-1 0 0,1 1 0 0 0,-1-1 0 0 0,0 0 1 0 0,1 0-1 0 0,-1 0 0 0 0,0 0 0 0 0,1 1 1 0 0,-1-1-1 0 0,1 0 0 0 0,-1 0 0 0 0,0 0 0 0 0,1 0 1 0 0,-1 0-1 0 0,0 0 0 0 0,1 0 0 0 0,-1 0 1 0 0,1 0-1 0 0,-1 0 0 0 0,0 0 0 0 0,1 0 0 0 0,0-1 1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46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 15552 0 0,'0'0'82'0'0,"0"0"1"0"0,-1 0-1 0 0,1 0 1 0 0,0 0 0 0 0,-1-1-1 0 0,1 1 1 0 0,0 0 0 0 0,0 0-1 0 0,-1 0 1 0 0,1 0 0 0 0,0 0-1 0 0,-1 0 1 0 0,1 0-1 0 0,0 0 1 0 0,-1 0 0 0 0,1 0-1 0 0,0 0 1 0 0,-1 0 0 0 0,1 0-1 0 0,0 0 1 0 0,-1 0 0 0 0,1 0-1 0 0,0 0 1 0 0,0 1-1 0 0,-1-1 1 0 0,1 0 0 0 0,0 0-1 0 0,-1 0 1 0 0,2 9 4043 0 0,1 7-3882 0 0,-1-6 63 0 0,0 0-1 0 0,1 0 1 0 0,3 13-1 0 0,3 17 108 0 0,-3 6-22 0 0,4 67 17 0 0,-6-60-330 0 0,-2-33-47 0 0,0 0 1 0 0,-1-1-1 0 0,-4 30 0 0 0,3-29-28 0 0,1 6-24 0 0,0-23-76 0 0,2-6-424 0 0,17-23 336 0 0,-7 8 20 0 0,18-20 0 0 0,-18 25 161 0 0,-5 4-9 0 0,1 1 1 0 0,9-8 0 0 0,-14 14 8 0 0,0 0-1 0 0,0 0 1 0 0,0 0 0 0 0,0 1-1 0 0,0-1 1 0 0,0 1-1 0 0,0-1 1 0 0,1 1-1 0 0,-1 0 1 0 0,7-1 0 0 0,-3 1-19 0 0,1 0 1 0 0,0 1 0 0 0,0 0-1 0 0,12 1 1 0 0,1 1-10 0 0,-16-1 26 0 0,0-1-1 0 0,1 1 1 0 0,-1 0-1 0 0,0 1 1 0 0,0-1-1 0 0,0 1 1 0 0,7 3-1 0 0,0 1 60 0 0,0 1 0 0 0,23 16 0 0 0,-32-21-37 0 0,-1-1 14 0 0,-1 0-1 0 0,1 0 1 0 0,0 1 0 0 0,0-1-1 0 0,-1 0 1 0 0,1 1-1 0 0,-1-1 1 0 0,1 1 0 0 0,-1-1-1 0 0,0 1 1 0 0,0 0-1 0 0,0-1 1 0 0,1 1 0 0 0,-2 0-1 0 0,1 0 1 0 0,0 0-1 0 0,0 0 1 0 0,-1 0 0 0 0,1 0-1 0 0,-1 0 1 0 0,1 0-1 0 0,-1 0 1 0 0,0 0 0 0 0,0 3-1 0 0,-1 4 76 0 0,0-1 0 0 0,-1 1 0 0 0,-1-1 0 0 0,1 0 0 0 0,-1 0 0 0 0,-1 0 0 0 0,0 0 0 0 0,0 0 0 0 0,0-1 0 0 0,-1 1 0 0 0,-9 10 0 0 0,12-16-82 0 0,-3 4 34 0 0,0 0 0 0 0,0 0 0 0 0,-1 0 0 0 0,0-1 0 0 0,0 0 0 0 0,0-1 0 0 0,-10 7 0 0 0,-12 3 134 0 0,17-8-91 0 0,-23 9-1 0 0,31-14-93 0 0,0 0-1 0 0,-1 0 0 0 0,1 0 0 0 0,0 0 0 0 0,0-1 0 0 0,0 0 1 0 0,-1 0-1 0 0,1 0 0 0 0,0 0 0 0 0,-1 0 0 0 0,1-1 0 0 0,-5 0 1 0 0,1-1-111 0 0,0-1 1 0 0,0 1 0 0 0,0-1 0 0 0,0 0-1 0 0,-10-7 1 0 0,15 8-19 0 0,0 1-1 0 0,1-1 0 0 0,-1 1 0 0 0,0-1 1 0 0,1 0-1 0 0,0 1 0 0 0,-1-1 0 0 0,1 0 1 0 0,0 0-1 0 0,0 0 0 0 0,0 0 0 0 0,0 0 1 0 0,0 0-1 0 0,1 0 0 0 0,-1 0 0 0 0,0 0 1 0 0,1-1-1 0 0,0 1 0 0 0,0 0 0 0 0,-1 0 1 0 0,1-1-1 0 0,0 1 0 0 0,1 0 0 0 0,-1-3 1 0 0,5-17-1737 0 0,-1 2-76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47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1 187 2760 0 0,'48'6'720'0'0,"-8"-8"5673"0"0,-28 1-4155 0 0,1 0 1 0 0,-1 1-1 0 0,21 3 0 0 0,-10-1-661 0 0,0-1 0 0 0,31-2 0 0 0,-8 0-769 0 0,-34-1-654 0 0,-8 1-136 0 0,-1 0 0 0 0,0 0 0 0 0,1 1 0 0 0,-1-1 0 0 0,0 1 0 0 0,1 0 0 0 0,3 0 0 0 0,13-1-403 0 0,-16-1-851 0 0,3 1-1715 0 0</inkml:trace>
  <inkml:trace contextRef="#ctx0" brushRef="#br0" timeOffset="1">253 1 15408 0 0,'0'0'704'0'0,"-1"1"-15"0"0,-1 1-668 0 0,1 0 0 0 0,0 0 0 0 0,0 0-1 0 0,0 0 1 0 0,0 0 0 0 0,0 0 0 0 0,1 0 0 0 0,-1 0 0 0 0,1 0 0 0 0,-1 0 0 0 0,1 1 0 0 0,0 3-1 0 0,-5 18 1081 0 0,3-17-519 0 0,0 0-1 0 0,1 1 1 0 0,0-1 0 0 0,0 0 0 0 0,0 1 0 0 0,1-1 0 0 0,2 13-1 0 0,-2 3 131 0 0,1-3 19 0 0,4 22-1 0 0,-2-22-302 0 0,0 23-1 0 0,-3-9 65 0 0,6 43 0 0 0,-4-64-699 0 0,0-1 0 0 0,1 0 1 0 0,0 0-1 0 0,1 0 1 0 0,1-1-1 0 0,10 21 1 0 0,-3-8-1300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0:37:50.0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19 370 13360 0 0,'-14'-13'612'0'0,"13"12"-573"0"0,1 0 0 0 0,-1 1-1 0 0,1-1 1 0 0,-1 0 0 0 0,1 0 0 0 0,0 0 0 0 0,-1 0 0 0 0,1 0 0 0 0,0 0 0 0 0,0 0 0 0 0,0 0 0 0 0,-1 0 0 0 0,1 0 0 0 0,0 0 0 0 0,0 0 0 0 0,1 0 0 0 0,-1 0 0 0 0,0 0 0 0 0,1-1 0 0 0,-1-3 18 0 0,0 3-32 0 0,0-1 1 0 0,1 0 0 0 0,-1 1 0 0 0,1-1-1 0 0,-1 1 1 0 0,1-1 0 0 0,0 1 0 0 0,0-1-1 0 0,0 1 1 0 0,1-1 0 0 0,-1 1 0 0 0,0 0-1 0 0,1 0 1 0 0,-1-1 0 0 0,1 1 0 0 0,0 0 0 0 0,3-2-1 0 0,4-3 162 0 0,-1 0 0 0 0,1 1-1 0 0,11-5 1 0 0,1-1-16 0 0,-2 0-1 0 0,15-10 33 0 0,1 1 0 0 0,37-15-1 0 0,-36 21-144 0 0,51-18-41 0 0,-31 13 49 0 0,13-2 15 0 0,152-22 298 0 0,-176 37-228 0 0,13 0 216 0 0,0 3 0 0 0,62 3 0 0 0,-61 2-78 0 0,-29 1-219 0 0,0 1 0 0 0,55 12 1 0 0,-79-14-56 0 0,19 3 3 0 0,14 3-20 0 0,29 8 66 0 0,-21-4-10 0 0,-41-9-52 0 0,0-1 1 0 0,0 0 0 0 0,0 0-1 0 0,7 1 1 0 0,8 1-6 0 0,0 0 61 0 0,-1-1 0 0 0,0 0 0 0 0,1-2 0 0 0,34-3 0 0 0,7 0 52 0 0,-14-4-30 0 0,-13 7 123 0 0,-25 0-160 0 0,9-4-33 0 0,-14 4-10 0 0,-2 0 0 0 0,0 0 0 0 0,-1 0 0 0 0,1 0 0 0 0,0 1 0 0 0,0-1 0 0 0,0 1 0 0 0,0 0 0 0 0,0-1 0 0 0,0 1 0 0 0,-1 1 0 0 0,1-1 0 0 0,4 3 0 0 0,-1 0-16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43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8752 0 0,'0'0'793'0'0,"2"1"-650"0"0,10 6 2253 0 0,-5-3-1522 0 0,0 0 0 0 0,-1 0 1 0 0,0 0-1 0 0,0 1 0 0 0,0 0 1 0 0,0 0-1 0 0,-1 0 0 0 0,8 9 1 0 0,3 8 277 0 0,-10-14-826 0 0,1 1 0 0 0,-1 0 0 0 0,-1 0 0 0 0,1 0 0 0 0,6 19 0 0 0,12 31 685 0 0,4 13-302 0 0,-21-52-584 0 0,3 12 74 0 0,0 0-1 0 0,4 33 1 0 0,-7-20-75 0 0,4 29 81 0 0,-6-34-102 0 0,-3-24-39 0 0,0 0 0 0 0,0 31 0 0 0,-13 35-47 0 0,5-49-30 0 0,1-11-2 0 0,0 0 0 0 0,-2-1 0 0 0,0 0-1 0 0,-2 0 1 0 0,-11 21 0 0 0,15-34-123 0 0,0 0 1 0 0,0 0-1 0 0,-1 0 0 0 0,0-1 0 0 0,0 0 1 0 0,-1 0-1 0 0,0 0 0 0 0,-15 11 0 0 0,21-18 14 0 0,-1 1 0 0 0,1 0 0 0 0,0-1 0 0 0,0 1 0 0 0,0 0 0 0 0,-1-1 0 0 0,1 1 0 0 0,0-1 0 0 0,-1 0 0 0 0,1 1 0 0 0,0-1 0 0 0,-1 0 0 0 0,1 0 0 0 0,-2 0 0 0 0,2 0-235 0 0,0 0 0 0 0,0-1 1 0 0,0 1-1 0 0,1 0 0 0 0,-1 0 0 0 0,0-1 0 0 0,0 1 0 0 0,1 0 0 0 0,-1-1 0 0 0,0 1 0 0 0,0-1 1 0 0,1 1-1 0 0,-1-1 0 0 0,1 1 0 0 0,-1-1 0 0 0,0-1 0 0 0,-6-11-6903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47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90 3680 0 0,'1'-1'284'0'0,"27"-21"1928"0"0,-4 2 5238 0 0,-14 13-5379 0 0,1 0-1 0 0,0 0 0 0 0,22-8 0 0 0,-31 14-1302 0 0,0 0-109 0 0,11-2 2 0 0,0 1 1 0 0,19-2-1 0 0,-6 10 118 0 0,-23-6-670 0 0,6 9 68 0 0,-8-7-172 0 0,0 0-1 0 0,-1-1 0 0 0,1 1 0 0 0,0 0 1 0 0,-1-1-1 0 0,0 1 0 0 0,1 0 1 0 0,-1 0-1 0 0,0 0 0 0 0,0-1 1 0 0,0 1-1 0 0,0 0 0 0 0,0 0 1 0 0,0 0-1 0 0,0 0 0 0 0,-1-1 1 0 0,1 1-1 0 0,-1 0 0 0 0,-1 2 1 0 0,-1 5-23 0 0,-1-1 0 0 0,-8 14 0 0 0,5-11-52 0 0,2-3-58 0 0,0-1 0 0 0,0 0 0 0 0,-1 0 0 0 0,0-1 0 0 0,-1 1 0 0 0,-11 8 0 0 0,-4 4-820 0 0,-28 20-1547 0 0,49-38 1882 0 0,-6 8-348 0 0,7-9 946 0 0,-1 1 1 0 0,1-1 0 0 0,0 0-1 0 0,-1 1 1 0 0,1-1 0 0 0,0 0 0 0 0,-1 1-1 0 0,1-1 1 0 0,0 0 0 0 0,0 1-1 0 0,0-1 1 0 0,-1 1 0 0 0,1-1-1 0 0,0 1 1 0 0,0-1 0 0 0,0 0-1 0 0,0 1 1 0 0,0-1 0 0 0,0 1 0 0 0,0-1-1 0 0,0 1 1 0 0,0-1 0 0 0,0 1-1 0 0,0-1 1 0 0,0 1 0 0 0,0-1-1 0 0,0 1 1 0 0,1 1 33 0 0,-1-1-1 0 0,1 0 0 0 0,0 0 1 0 0,0 0-1 0 0,0 0 1 0 0,0 0-1 0 0,-1 0 0 0 0,1 0 1 0 0,3 2-1 0 0,4 2 301 0 0,0 1-1 0 0,12 5 1 0 0,-10-6-140 0 0,11 7 285 0 0,-13-6-238 0 0,1-1 1 0 0,0 0 0 0 0,0-1 0 0 0,1 0 0 0 0,14 5-1 0 0,-16-8-129 0 0,-5 0-50 0 0,0-1 0 0 0,0 1 0 0 0,0 0 0 0 0,0 0 0 0 0,0 0 0 0 0,0 0-1 0 0,4 3 1 0 0,1 0 103 0 0,0 0-1 0 0,1 0 0 0 0,13 3 1 0 0,-13-4-76 0 0,-7-2-56 0 0,0 0 0 0 0,0 0 0 0 0,0 0 0 0 0,0 0 0 0 0,0 0 0 0 0,-1 0 0 0 0,1 0 0 0 0,0 1 0 0 0,-1-1 0 0 0,1 0 0 0 0,-1 1 0 0 0,0 0 0 0 0,1-1 0 0 0,-1 1 0 0 0,0 0 0 0 0,0 0 0 0 0,0-1 0 0 0,0 1 0 0 0,0 0 0 0 0,-1 0-1 0 0,1 0 1 0 0,0 0 0 0 0,-1 0 0 0 0,1 0 0 0 0,-1 0 0 0 0,0 1 0 0 0,0-1 0 0 0,0 0 0 0 0,0 0 0 0 0,0 0 0 0 0,0 0 0 0 0,-1 0 0 0 0,1 0 0 0 0,-1 0 0 0 0,1 0 0 0 0,-1 0 0 0 0,0 0 0 0 0,0 0 0 0 0,0 0 0 0 0,0 0 0 0 0,0-1 0 0 0,0 1 0 0 0,0 0 0 0 0,-1-1 0 0 0,1 1 0 0 0,-1-1 0 0 0,1 1-1 0 0,-1-1 1 0 0,1 1 0 0 0,-1-1 0 0 0,0 0 0 0 0,-2 1 0 0 0,-14 3 42 0 0,15-5-51 0 0,0 0 1 0 0,1 1-1 0 0,-1 0 1 0 0,0-1-1 0 0,0 1 1 0 0,1 0-1 0 0,-1 1 1 0 0,-4 2 0 0 0,-2 2 76 0 0,-1-1 0 0 0,0 0 1 0 0,-16 6-1 0 0,4-2 135 0 0,16-6-233 0 0,-1 0 0 0 0,1-1 0 0 0,-1 0 0 0 0,0 0 0 0 0,0 0 0 0 0,0-1 0 0 0,0 0 0 0 0,0 0-1 0 0,0-1 1 0 0,0 0 0 0 0,0 0 0 0 0,0-1 0 0 0,0 0 0 0 0,1 0 0 0 0,-9-2 0 0 0,-26-11-668 0 0,41 13 651 0 0,-1 1-1 0 0,1 0 1 0 0,-1-1 0 0 0,1 1-1 0 0,-1-1 1 0 0,1 1 0 0 0,0-1-1 0 0,-1 1 1 0 0,1-1 0 0 0,-1 1-1 0 0,1-1 1 0 0,0 1 0 0 0,0-1-1 0 0,-1 0 1 0 0,1 1 0 0 0,0-1-1 0 0,0 1 1 0 0,0-1 0 0 0,0 0 0 0 0,-1 1-1 0 0,1-1 1 0 0,0 1 0 0 0,0-1-1 0 0,0 0 1 0 0,0 1 0 0 0,1-1-1 0 0,-1 0 1 0 0,0 1 0 0 0,0-1-1 0 0,0 1 1 0 0,1-2 0 0 0,-1 0-106 0 0,1 0 0 0 0,0 0 0 0 0,0 1 0 0 0,0-1 0 0 0,0 0 1 0 0,0 1-1 0 0,0-1 0 0 0,2-2 0 0 0,24-16-6807 0 0,-11 7 38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48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40 11056 0 0,'0'-1'10897'0'0,"-2"-2"-10697"0"0,1 1-1 0 0,-1-1 1 0 0,1 1 0 0 0,-1-1 0 0 0,0 1 0 0 0,0 0 0 0 0,0 0 0 0 0,0-1 0 0 0,-1 2 0 0 0,1-1-1 0 0,0 0 1 0 0,-1 0 0 0 0,1 1 0 0 0,-1-1 0 0 0,0 1 0 0 0,1 0 0 0 0,-1 0 0 0 0,0 0 0 0 0,0 0-1 0 0,0 0 1 0 0,0 1 0 0 0,0 0 0 0 0,0-1 0 0 0,0 1 0 0 0,-5 0 0 0 0,2 2-155 0 0,0-1-1 0 0,0 1 1 0 0,0 0 0 0 0,1 1 0 0 0,-1 0-1 0 0,1-1 1 0 0,-1 2 0 0 0,1-1 0 0 0,0 0-1 0 0,1 1 1 0 0,-1 0 0 0 0,1 0 0 0 0,-1 1-1 0 0,1-1 1 0 0,0 1 0 0 0,1 0 0 0 0,-6 8-1 0 0,1 1-42 0 0,0 1-1 0 0,1 1 1 0 0,0-1-1 0 0,1 1 1 0 0,-4 20-1 0 0,7-20-50 0 0,1 1-1 0 0,1-1 1 0 0,1 1-1 0 0,0-1 0 0 0,1 0 1 0 0,3 18-1 0 0,-3-28 48 0 0,0 0-20 0 0,0 0 0 0 0,1 0-1 0 0,-1 0 1 0 0,2 0 0 0 0,-1 0 0 0 0,0 0 0 0 0,1-1-1 0 0,5 9 1 0 0,-6-11 10 0 0,0 0-1 0 0,1 0 1 0 0,-1 0-1 0 0,1 0 1 0 0,-1-1-1 0 0,1 1 1 0 0,0-1-1 0 0,0 1 1 0 0,0-1-1 0 0,0 0 1 0 0,0 0-1 0 0,0-1 1 0 0,1 1-1 0 0,-1 0 1 0 0,6 0-1 0 0,9 3 27 0 0,-14-4-17 0 0,0 0 0 0 0,0 1 0 0 0,1-2 0 0 0,-1 1 0 0 0,0 0 0 0 0,1-1 0 0 0,-1 0 0 0 0,1 0 0 0 0,-1 0 0 0 0,7-2 1 0 0,7-4-855 0 0,1 0 1 0 0,30-17 0 0 0,-45 21 366 0 0,32-16-8240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48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9216 0 0,'0'0'1212'0'0,"1"-1"174"0"0,5-2-238 0 0,0 0 0 0 0,0 1 0 0 0,0 0 0 0 0,1 0 0 0 0,-1 0 0 0 0,0 0 0 0 0,13 0 0 0 0,50 0 1016 0 0,-12 1-1013 0 0,88-1-19 0 0,-77 3-1034 0 0,10 6-672 0 0,-61-5-270 0 0,2 2-642 0 0,-16-3-66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49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8752 0 0,'0'2'10301'0'0,"0"4"-9589"0"0,0 0 1 0 0,1 0-1 0 0,-1 1 0 0 0,1-1 1 0 0,3 8-1 0 0,-3-8-446 0 0,1 0 0 0 0,-1 0 0 0 0,-1 0 0 0 0,1 7 0 0 0,4 21 339 0 0,-4-23-502 0 0,1 0 0 0 0,-1 0-1 0 0,-1 0 1 0 0,-1 17 0 0 0,0-18-79 0 0,0 0-1 0 0,1 0 0 0 0,1-1 1 0 0,0 1-1 0 0,3 16 1 0 0,7 6-13 0 0,-5-13-69 0 0,6 27 1 0 0,-9-35-24 0 0,0 0 1 0 0,1-1-1 0 0,8 18 1 0 0,2 5-302 0 0,-11-23-200 0 0,1 0 1 0 0,0-1-1 0 0,1 1 1 0 0,-1-1-1 0 0,2 0 1 0 0,11 14-1 0 0,-1 1-945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49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98 16903 0 0,'0'-1'26'0'0,"-1"1"-1"0"0,1 0 0 0 0,-1-1 0 0 0,1 1 0 0 0,-1-1 0 0 0,1 1 0 0 0,-1-1 0 0 0,1 1 0 0 0,0-1 0 0 0,-1 0 0 0 0,1 1 0 0 0,0-1 0 0 0,-1 1 0 0 0,1-1 0 0 0,0 0 0 0 0,0 1 0 0 0,0-1 0 0 0,-1 0 0 0 0,1 1 0 0 0,0-1 0 0 0,0 0 0 0 0,0 1 0 0 0,0-1 0 0 0,0 0 1 0 0,0 1-1 0 0,0-1 0 0 0,0 0 0 0 0,1 1 0 0 0,-1-1 0 0 0,0 0 0 0 0,0 1 0 0 0,1-1 0 0 0,-1 1 0 0 0,0-1 0 0 0,0 0 0 0 0,1 1 0 0 0,-1-1 0 0 0,1 1 0 0 0,-1-1 0 0 0,1 1 0 0 0,-1-1 0 0 0,1 1 0 0 0,-1-1 0 0 0,1 1 0 0 0,-1 0 0 0 0,1-1 0 0 0,0 0 0 0 0,1 0 36 0 0,-1 0 0 0 0,1 0 0 0 0,-1-1-1 0 0,0 1 1 0 0,0-1 0 0 0,1 1 0 0 0,0-4-1 0 0,0-3 63 0 0,-2 8-122 0 0,0-1 1 0 0,1 1 0 0 0,-1-1-1 0 0,0 0 1 0 0,0 1 0 0 0,0-1-1 0 0,0 1 1 0 0,1-1 0 0 0,-1 1-1 0 0,0-1 1 0 0,1 1-1 0 0,-1-1 1 0 0,0 1 0 0 0,1-1-1 0 0,-1 1 1 0 0,0-1 0 0 0,1 1-1 0 0,-1 0 1 0 0,1-1 0 0 0,-1 1-1 0 0,1-1 1 0 0,0 1-1 0 0,14-7-9 0 0,-9 5 240 0 0,0-1 1 0 0,0 0-1 0 0,10-7 1 0 0,-13 9-10 0 0,0-1 0 0 0,0 1 0 0 0,0-1 0 0 0,1 1 0 0 0,-1 0 0 0 0,0 0 0 0 0,0 0 0 0 0,1 1 0 0 0,-1-1 0 0 0,1 1 1 0 0,-1 0-1 0 0,0 0 0 0 0,1 0 0 0 0,-1 0 0 0 0,1 1 0 0 0,-1-1 0 0 0,0 1 0 0 0,6 2 0 0 0,-2-1-13 0 0,0 0 0 0 0,1 1 0 0 0,-1 0-1 0 0,0 0 1 0 0,0 1 0 0 0,-1 0 0 0 0,8 6 0 0 0,-11-7-152 0 0,0 0-1 0 0,0 1 1 0 0,0-1 0 0 0,-1 1 0 0 0,1 0 0 0 0,-1-1 0 0 0,0 1-1 0 0,0 0 1 0 0,2 8 0 0 0,7 12-21 0 0,-9-20-33 0 0,1 0 0 0 0,-1 0 1 0 0,0 0-1 0 0,-1 0 1 0 0,1 0-1 0 0,-1 0 1 0 0,0 0-1 0 0,0 0 1 0 0,0 1-1 0 0,0-1 0 0 0,-1 1 1 0 0,1-1-1 0 0,-1 0 1 0 0,-1 8-1 0 0,-1 18-34 0 0,2-20-15 0 0,0 0-1 0 0,-1 0 1 0 0,-4 16-1 0 0,-13 33-444 0 0,-6 25-353 0 0,20-70 534 0 0,0-1 1 0 0,-1 1-1 0 0,-1-1 1 0 0,0-1-1 0 0,-1 1 1 0 0,-11 15-1 0 0,-2 9-715 0 0,17-31 744 0 0,0 0 0 0 0,0 0 0 0 0,0 0 0 0 0,-1 0 1 0 0,0-1-1 0 0,0 0 0 0 0,-1 1 0 0 0,-5 5 0 0 0,-3-1-245 0 0,7-4-83 0 0,0-2-1 0 0,0 1 1 0 0,-8 4-1 0 0,12-8 486 0 0,-1 0 0 0 0,1 0 0 0 0,-1 0 0 0 0,1 0-1 0 0,0 0 1 0 0,-1-1 0 0 0,0 1 0 0 0,1-1 0 0 0,-1 0-1 0 0,1 0 1 0 0,-1 0 0 0 0,1 0 0 0 0,-4 0 0 0 0,5 0 114 0 0,1-1 0 0 0,-1 1 0 0 0,1 0 0 0 0,-1 0 0 0 0,1 0 1 0 0,-1 0-1 0 0,1-1 0 0 0,-1 1 0 0 0,1 0 0 0 0,-1 0 0 0 0,1-1 1 0 0,-1 1-1 0 0,1 0 0 0 0,-1-1 0 0 0,1 1 0 0 0,0 0 0 0 0,-1-1 1 0 0,1 1-1 0 0,0-1 0 0 0,-1 1 0 0 0,1-1 0 0 0,0 1 0 0 0,-1-1 1 0 0,1 1-1 0 0,0-1 0 0 0,0 1 0 0 0,0-1 0 0 0,0 1 0 0 0,-1-1 1 0 0,-5-12-118 0 0,4 12 119 0 0,1-1-7 0 0,-1 1 0 0 0,1-1 0 0 0,-1 0 0 0 0,1 0 0 0 0,0 0 0 0 0,-1 1 0 0 0,0-5 0 0 0,1 5 7 0 0,1 0 1 0 0,0 0 0 0 0,0 0 0 0 0,0 0 0 0 0,0-1 0 0 0,0 1 0 0 0,0 0 0 0 0,1 0 0 0 0,-1 0-1 0 0,0 0 1 0 0,0 0 0 0 0,1 0 0 0 0,-1 0 0 0 0,1 0 0 0 0,-1 0 0 0 0,1 0 0 0 0,0-2 0 0 0,6-11-33 0 0,-7 12 172 0 0,1 0-1 0 0,-1 1 0 0 0,1-1 1 0 0,0 0-1 0 0,0 1 1 0 0,-1-1-1 0 0,1 0 1 0 0,0 1-1 0 0,1-1 0 0 0,-1 1 1 0 0,0 0-1 0 0,0-1 1 0 0,1 1-1 0 0,0-1 1 0 0,3-1 43 0 0,2-2 352 0 0,1 0-1 0 0,0 1 0 0 0,10-5 1 0 0,-14 8-371 0 0,-1 0 0 0 0,0 0 0 0 0,1 1 0 0 0,-1-1 0 0 0,1 1 1 0 0,-1 0-1 0 0,1 0 0 0 0,-1 0 0 0 0,0 0 0 0 0,1 0 0 0 0,6 2 0 0 0,2 1 321 0 0,-7-1-306 0 0,0 0-1 0 0,0-1 1 0 0,1 0 0 0 0,-1-1 0 0 0,0 1 0 0 0,1-1 0 0 0,-1 0-1 0 0,10-1 1 0 0,17-2 260 0 0,58 1-1 0 0,-56 2-2314 0 0,-13 0-5624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50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14336 0 0,'0'0'1305'0'0,"2"-1"-1076"0"0,15-14-43 0 0,-15 14 640 0 0,3 0 273 0 0,1-1-747 0 0,0 1 101 0 0,0 0-1 0 0,0 0 0 0 0,0-1 0 0 0,-1 0 0 0 0,1 0 0 0 0,0-1 0 0 0,8-4 0 0 0,-12 5-328 0 0,0 1 0 0 0,0 0-1 0 0,0 0 1 0 0,1 1 0 0 0,-1-1 0 0 0,0 0-1 0 0,0 1 1 0 0,0-1 0 0 0,1 1 0 0 0,-1 0-1 0 0,0-1 1 0 0,0 1 0 0 0,1 0 0 0 0,3 1-1 0 0,1-1 76 0 0,79 0 1490 0 0,-83 1-1641 0 0,-1-1 1 0 0,0 0-1 0 0,1 0 0 0 0,-1 1 1 0 0,0-1-1 0 0,1 1 1 0 0,-1 0-1 0 0,3 1 0 0 0,6 2-34 0 0,4 1-14 0 0,-3 5 0 0 0,-6-3 0 0 0,-5-6 0 0 0,1 0 0 0 0,-1 1 0 0 0,0-1 0 0 0,1 0 0 0 0,-1 1 0 0 0,0-1 0 0 0,0 1 0 0 0,0-1 0 0 0,0 1 0 0 0,-1 0 0 0 0,1-1 0 0 0,0 1 0 0 0,-1 0 0 0 0,1 0 0 0 0,-1-1 0 0 0,1 1 0 0 0,-1 0 0 0 0,0 0 0 0 0,0 0 0 0 0,0 0 0 0 0,0-1 0 0 0,0 4 0 0 0,0 20 0 0 0,1-22 0 0 0,-1 1 0 0 0,1-1 0 0 0,-1 1 0 0 0,0-1 0 0 0,0 0 0 0 0,-1 1 0 0 0,1-1 0 0 0,-1 1 0 0 0,-1 4 0 0 0,-5 6 0 0 0,5-11 0 0 0,0 0 0 0 0,0 0 0 0 0,1 0 0 0 0,0 0 0 0 0,-3 7 0 0 0,2 26-30 0 0,1-28-9 0 0,1 0 1 0 0,-1 0-1 0 0,-3 14 0 0 0,-6 10-109 0 0,5-20-27 0 0,-4 22-1 0 0,3-8-1011 0 0,-1-1 0 0 0,-17 42 0 0 0,23-66 769 0 0,1-1 0 0 0,-1 1 0 0 0,1 0 0 0 0,-1 0 0 0 0,1 0 0 0 0,-1-1 0 0 0,1 1 0 0 0,-1 0 0 0 0,0-1 0 0 0,1 1 0 0 0,-1 0 0 0 0,-1 0-1 0 0,-22 13-6676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50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0 326 14256 0 0,'0'0'689'0'0,"2"-1"-302"0"0,16-12 97 0 0,-13 10-378 0 0,1 0 1 0 0,0 0-1 0 0,-1 1 1 0 0,9-4-1 0 0,-9 5 122 0 0,0-1 0 0 0,-1 1 0 0 0,1-1 0 0 0,-1-1 0 0 0,1 1 0 0 0,-1-1 0 0 0,0 1 0 0 0,0-1 0 0 0,0 0 0 0 0,4-4-1 0 0,-4 3-14 0 0,0 1 1 0 0,1-1-1 0 0,0 1 0 0 0,0 1 0 0 0,0-1 0 0 0,0 1 0 0 0,0 0 0 0 0,0 0 0 0 0,0 0 0 0 0,10-1 0 0 0,-8 1 76 0 0,1 0 0 0 0,0-1 0 0 0,-1 0 1 0 0,12-6-1 0 0,-2-1 171 0 0,1 1 0 0 0,18-7 1 0 0,8-3 72 0 0,28-10-349 0 0,-1 6-184 0 0,-68 21 7 0 0,1 1 20 0 0,13 0 22 0 0,-15 1 251 0 0,-2 2-219 0 0,-11 20 94 0 0,8-18-140 0 0,1-1 1 0 0,0 0-1 0 0,1 0 0 0 0,-1 1 0 0 0,1-1 0 0 0,-1 1 0 0 0,0 5 0 0 0,-7 25 158 0 0,6-28-162 0 0,1 1-1 0 0,0 0 1 0 0,1-1-1 0 0,0 1 1 0 0,-1 12-1 0 0,1 5 35 0 0,0-17-66 0 0,1 0 1 0 0,-1 0-1 0 0,2 0 1 0 0,-1 0-1 0 0,1 0 1 0 0,0 0-1 0 0,0 0 0 0 0,0-1 1 0 0,1 1-1 0 0,4 9 1 0 0,1-4-148 0 0,0 1 1 0 0,6 17-1 0 0,-12-27 123 0 0,0 0-1 0 0,0-1 1 0 0,1 1 0 0 0,-1 0-1 0 0,1-1 1 0 0,0 0 0 0 0,0 1-1 0 0,0-1 1 0 0,4 4 0 0 0,10 12-66 0 0,-14-14 71 0 0,0 0-1 0 0,0-1 0 0 0,1 0 0 0 0,-1 1 1 0 0,1-1-1 0 0,4 3 0 0 0,-5-5 15 0 0,0 1-1 0 0,-1-1 0 0 0,1 0 1 0 0,0 0-1 0 0,0 0 1 0 0,0-1-1 0 0,0 1 0 0 0,0 0 1 0 0,0-1-1 0 0,0 1 1 0 0,0-1-1 0 0,0 0 0 0 0,4 1 1 0 0,-4-1 2 0 0,-1 0 0 0 0,0 0 1 0 0,1 0-1 0 0,-1 0 0 0 0,0 0 0 0 0,1 0 1 0 0,-1 0-1 0 0,0 0 0 0 0,0-1 0 0 0,1 1 1 0 0,-1 0-1 0 0,0-1 0 0 0,0 1 0 0 0,1-1 0 0 0,1 0 1 0 0,2-3 7 0 0,1 2 26 0 0,0-1 0 0 0,0-1 1 0 0,0 1-1 0 0,-1-1 0 0 0,0 0 1 0 0,1 0-1 0 0,-1-1 0 0 0,-1 1 0 0 0,9-11 1 0 0,-8 9 53 0 0,0 1 1 0 0,0-1 0 0 0,0 1-1 0 0,7-5 1 0 0,-6 5 5 0 0,0 0 1 0 0,0-1-1 0 0,6-8 1 0 0,-8 10-46 0 0,-1 0 19 0 0,1-1 0 0 0,-1 1 0 0 0,0-1 0 0 0,0 0 0 0 0,0 0 0 0 0,-1 0 0 0 0,4-10 0 0 0,-4 4 54 0 0,-1 6-62 0 0,0 0-1 0 0,1 0 1 0 0,-1 1 0 0 0,1-1-1 0 0,0 0 1 0 0,0 0-1 0 0,3-5 1 0 0,5-4 87 0 0,-7 10-86 0 0,0 0 0 0 0,0 0 0 0 0,0 0-1 0 0,-1-1 1 0 0,1 1 0 0 0,-1-1-1 0 0,2-7 1 0 0,-3-11 237 0 0,-1 19-247 0 0,0 0-1 0 0,0 1 1 0 0,1-1-1 0 0,-1 0 1 0 0,2-4-1 0 0,1-3 18 0 0,-1 6-45 0 0,0-1 0 0 0,-1 1 0 0 0,2-11 0 0 0,-3 14-15 0 0,0 0 0 0 0,0 0 0 0 0,0 0 1 0 0,0-1-1 0 0,-1 1 0 0 0,1 0 0 0 0,-1 0 0 0 0,0 0 0 0 0,1 0 0 0 0,-1 0 0 0 0,0 0 1 0 0,0 0-1 0 0,-1-2 0 0 0,-2-2 3 0 0,0 0 1 0 0,0 0 0 0 0,0 1-1 0 0,0-1 1 0 0,-1 1 0 0 0,0 0-1 0 0,0 0 1 0 0,0 1-1 0 0,-1 0 1 0 0,1-1 0 0 0,-1 2-1 0 0,0-1 1 0 0,0 1 0 0 0,-1 0-1 0 0,1 0 1 0 0,-1 1 0 0 0,-9-3-1 0 0,7 2-2 0 0,1 1-32 0 0,0-1-1 0 0,0 2 0 0 0,0-1 0 0 0,-1 1 0 0 0,1 0 0 0 0,0 0 0 0 0,-1 1 0 0 0,1 0 1 0 0,0 1-1 0 0,-17 3 0 0 0,21-3-45 0 0,-18 5-464 0 0,-31 14 1 0 0,46-17 194 0 0,-1 1-1 0 0,1 0 0 0 0,0 1 1 0 0,0-1-1 0 0,0 1 0 0 0,1 1 1 0 0,-11 10-1 0 0,-4 12-1649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54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8 4144 0 0,'0'0'13665'0'0,"-1"-2"-12708"0"0,1 2-791 0 0,0-1 0 0 0,0 1 0 0 0,-1 0-1 0 0,1-1 1 0 0,0 1 0 0 0,0 0 0 0 0,-1-1 0 0 0,1 1 0 0 0,0 0 0 0 0,-1-1-1 0 0,1 1 1 0 0,0 0 0 0 0,-1 0 0 0 0,1-1 0 0 0,-1 1 0 0 0,1 0 0 0 0,0 0-1 0 0,-1 0 1 0 0,1 0 0 0 0,-1 0 0 0 0,1-1 0 0 0,-1 1 0 0 0,1 0 0 0 0,0 0-1 0 0,-1 0 1 0 0,1 0 0 0 0,-1 0 0 0 0,0 1-77 0 0,0-1 0 0 0,0 0 0 0 0,0 1-1 0 0,0-1 1 0 0,0 1 0 0 0,0-1 0 0 0,0 1 0 0 0,0-1 0 0 0,0 1 0 0 0,0 0 0 0 0,-1 1-1 0 0,-1 1-111 0 0,0 1-1 0 0,0-1 1 0 0,1 1-1 0 0,-1 0 1 0 0,-2 6-1 0 0,-4 9 24 0 0,0 1 0 0 0,2 0 0 0 0,0 1 0 0 0,2-1 0 0 0,0 1 0 0 0,1 0 0 0 0,1 1 0 0 0,0 28 0 0 0,3-23-3 0 0,-1 3-12 0 0,2 0 0 0 0,0-1-1 0 0,10 50 1 0 0,-8-70 6 0 0,0-1 0 0 0,0 1-1 0 0,0 0 1 0 0,1-1 0 0 0,1 0-1 0 0,-1 0 1 0 0,1 0 0 0 0,1-1-1 0 0,-1 0 1 0 0,1 0 0 0 0,11 10-1 0 0,-14-14 5 0 0,1 0 1 0 0,0 0-1 0 0,0 0 0 0 0,1 0 0 0 0,-1-1 0 0 0,1 1 0 0 0,-1-1 0 0 0,1-1 0 0 0,0 1 1 0 0,-1 0-1 0 0,1-1 0 0 0,0 0 0 0 0,0 0 0 0 0,0-1 0 0 0,0 0 0 0 0,0 1 0 0 0,0-2 1 0 0,0 1-1 0 0,0 0 0 0 0,0-1 0 0 0,0 0 0 0 0,8-3 0 0 0,3-1-2 0 0,-1-1 0 0 0,1 0 0 0 0,-1-2 0 0 0,0 0 0 0 0,-1 0 0 0 0,1-1-1 0 0,-2-1 1 0 0,14-12 0 0 0,-9 4 65 0 0,0-1-1 0 0,20-29 0 0 0,-30 38-32 0 0,-2-1-1 0 0,1 0 1 0 0,-1 0 0 0 0,-1-1-1 0 0,0 0 1 0 0,5-22-1 0 0,-8 29-23 0 0,1-11 11 0 0,1 0 1 0 0,1-22-1 0 0,-5 32-8 0 0,0 0-1 0 0,-1 0 0 0 0,1 0 1 0 0,-1 0-1 0 0,0 0 1 0 0,-1 0-1 0 0,1 0 0 0 0,-1 0 1 0 0,-5-11-1 0 0,2 9-7 0 0,0-1-1 0 0,-1 1 1 0 0,0 0-1 0 0,0 0 1 0 0,-1 1 0 0 0,1 0-1 0 0,-2 0 1 0 0,1 0-1 0 0,-1 1 1 0 0,0 0-1 0 0,0 1 1 0 0,-1 0-1 0 0,-15-7 1 0 0,12 7-16 0 0,-1 0 0 0 0,0 1 0 0 0,0 0 0 0 0,0 2 0 0 0,0-1 0 0 0,0 1 0 0 0,0 1 0 0 0,-1 1 0 0 0,-21 1 0 0 0,30-1-60 0 0,1 1 1 0 0,0 0 0 0 0,-1 0 0 0 0,1 1 0 0 0,0 0 0 0 0,0-1-1 0 0,0 1 1 0 0,0 0 0 0 0,0 1 0 0 0,0-1 0 0 0,-3 4-1 0 0,-7 3-443 0 0,13-8 385 0 0,-1 0 0 0 0,1 0-1 0 0,-1 0 1 0 0,1 1-1 0 0,-1-1 1 0 0,1 1 0 0 0,0-1-1 0 0,-1 1 1 0 0,1-1-1 0 0,0 1 1 0 0,0 0 0 0 0,-1 2-1 0 0,-3 15-5267 0 0,4-3-1252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55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5064 0 0,'2'0'2930'0'0,"6"0"-482"0"0,0 0 0 0 0,0-1 0 0 0,10-3 0 0 0,25-8 1786 0 0,-31 7-3793 0 0,1 1-1 0 0,1 1 0 0 0,-1 0 1 0 0,26-1-1 0 0,-1-1-185 0 0,-32 3-247 0 0,0 1-1 0 0,0 0 0 0 0,1 1 0 0 0,-1 0 0 0 0,10 0 1 0 0,47 10-2898 0 0,-48-6 1346 0 0</inkml:trace>
  <inkml:trace contextRef="#ctx0" brushRef="#br0" timeOffset="1">96 235 10592 0 0,'0'0'4104'0'0,"10"3"-2448"0"0,7-3 7 0 0,-1-3-735 0 0,3-3-152 0 0,2 2-24 0 0,1-2-8 0 0,5 6-400 0 0,-2-4-88 0 0,2 0-8 0 0,-2-2-8 0 0,-3-3-1064 0 0,-1 1-208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55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19 139 16727 0 0,'-1'-2'763'0'0,"-1"-1"-649"0"0,0 0 1 0 0,0 0-1 0 0,0 0 1 0 0,1-1-1 0 0,-1 1 0 0 0,1-1 1 0 0,0 1-1 0 0,0-1 0 0 0,0 0 1 0 0,0 1-1 0 0,0-1 0 0 0,1 0 1 0 0,0 0-1 0 0,0-5 0 0 0,0 6 55 0 0,1 0 0 0 0,-1 1 0 0 0,1-1 1 0 0,-1 0-1 0 0,1 1 0 0 0,0-1 0 0 0,0 0 0 0 0,0 1 0 0 0,1-1 0 0 0,-1 1 0 0 0,1-1 0 0 0,-1 1 0 0 0,1 0 0 0 0,0 0 0 0 0,0 0 0 0 0,0 0 0 0 0,0 0 0 0 0,0 0 0 0 0,4-2 0 0 0,3-1 247 0 0,0 0 1 0 0,1 1-1 0 0,0 1 1 0 0,0-1-1 0 0,10-1 1 0 0,-8 2-185 0 0,-5 3 90 0 0,19 6 72 0 0,-15-4-237 0 0,1 0 0 0 0,18 7-1 0 0,-25-7-133 0 0,1 0 0 0 0,-1 0 0 0 0,0 1 0 0 0,0 0-1 0 0,0 0 1 0 0,0 0 0 0 0,0 0 0 0 0,-1 1 0 0 0,1-1 0 0 0,-1 1 0 0 0,0 0-1 0 0,0 1 1 0 0,3 4 0 0 0,-1-1-25 0 0,0 0 1 0 0,-1 1-1 0 0,0 0 0 0 0,0-1 1 0 0,-1 2-1 0 0,0-1 0 0 0,-1 0 0 0 0,0 1 1 0 0,3 19-1 0 0,-5-14-138 0 0,-1 0 1 0 0,0 0-1 0 0,-1 0 1 0 0,-1-1-1 0 0,0 1 1 0 0,-1 0 0 0 0,-9 27-1 0 0,1-14-544 0 0,-1-1-1 0 0,-30 51 1 0 0,25-47-73 0 0,9-16 124 0 0,-15 22-1 0 0,20-33 521 0 0,0-1 0 0 0,1 1 1 0 0,-2-1-1 0 0,1 0 1 0 0,0 0-1 0 0,-1 0 0 0 0,1 0 1 0 0,-1-1-1 0 0,0 1 1 0 0,-7 2-1 0 0,10-4 118 0 0,0-1 0 0 0,0 1-1 0 0,0-1 1 0 0,-1 1 0 0 0,1-1 0 0 0,0 0 0 0 0,0 1-1 0 0,-1-1 1 0 0,1 0 0 0 0,0 0 0 0 0,0 0 0 0 0,-1 0 0 0 0,1 0-1 0 0,0 0 1 0 0,0 0 0 0 0,-1 0 0 0 0,1-1 0 0 0,0 1-1 0 0,0-1 1 0 0,-1 1 0 0 0,1 0 0 0 0,0-1 0 0 0,0 0-1 0 0,0 1 1 0 0,0-1 0 0 0,0 0 0 0 0,0 0 0 0 0,0 1-1 0 0,0-1 1 0 0,0 0 0 0 0,0 0 0 0 0,0 0 0 0 0,0 0-1 0 0,0-2 1 0 0,-1-1 206 0 0,1 1 0 0 0,-1 0-1 0 0,1-1 1 0 0,0 0-1 0 0,0 1 1 0 0,0-1 0 0 0,1 0-1 0 0,-1 1 1 0 0,1-6 0 0 0,0 8-163 0 0,1 0 0 0 0,-1 1 1 0 0,1-1-1 0 0,-1 0 0 0 0,1 1 1 0 0,-1-1-1 0 0,1 0 0 0 0,-1 1 1 0 0,1-1-1 0 0,-1 1 0 0 0,1-1 1 0 0,-1 1-1 0 0,1-1 0 0 0,0 1 1 0 0,1-1-1 0 0,-1 0 80 0 0,4-4 61 0 0,0 1-1 0 0,1-1 1 0 0,-1 1-1 0 0,1 0 1 0 0,0 1 0 0 0,0-1-1 0 0,0 1 1 0 0,0 1-1 0 0,0-1 1 0 0,12-2 0 0 0,4 0-6 0 0,-1 1 1 0 0,41-1-1 0 0,-41 4-1086 0 0,1 0-1 0 0,-1-1 1 0 0,0-1-1 0 0,35-10 1 0 0,-31 5-7051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44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11056 0 0,'0'0'1329'0'0,"2"0"-341"0"0,3 0-366 0 0,0 0-65 0 0,-1 0 0 0 0,1 0 0 0 0,0 0 0 0 0,-1-1 0 0 0,1 1-1 0 0,-1-1 1 0 0,8-2 0 0 0,-1-2 207 0 0,0 0 0 0 0,0 2 0 0 0,1-1-1 0 0,-1 1 1 0 0,19-2 0 0 0,61 0-160 0 0,-58-1-976 0 0,-31 6-848 0 0</inkml:trace>
  <inkml:trace contextRef="#ctx0" brushRef="#br0" timeOffset="1">93 120 8288 0 0,'0'0'638'0'0,"1"1"-414"0"0,3 7 308 0 0,-3-6-30 0 0,0 0 0 0 0,0 0 0 0 0,1 0 0 0 0,-1 0 0 0 0,0 0 1 0 0,1 0-1 0 0,-1 0 0 0 0,1 0 0 0 0,0-1 0 0 0,-1 1 0 0 0,3 1 1 0 0,36 17 4710 0 0,25 3-1933 0 0,-53-20-2931 0 0,-5-1-148 0 0,1-1 1 0 0,0 1-1 0 0,15-1 1 0 0,-17-1-317 0 0,0 0 0 0 0,0 1 0 0 0,1 0 0 0 0,-1 0 0 0 0,0 0 0 0 0,10 4 0 0 0,-4-1-946 0 0,-1-3-54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55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11976 0 0,'0'0'4152'0'0,"2"0"-2567"0"0,6-1-428 0 0,0 0 1 0 0,15-3-1 0 0,-14 1-513 0 0,1 1 1 0 0,-1 1-1 0 0,11-1 0 0 0,146 16 2288 0 0,-162-14-2899 0 0,0 1-1 0 0,-1 0 0 0 0,1 0 0 0 0,-1 0 0 0 0,0 0-1 0 0,0 0 1 0 0,1 1 0 0 0,-1-1 0 0 0,0 1 0 0 0,4 3 0 0 0,-7-5-23 0 0,2 1 95 0 0,-2 1-17 0 0,0 1-85 0 0,1 0 0 0 0,0 0 0 0 0,-1 1 0 0 0,1-1 1 0 0,0 0-1 0 0,1 0 0 0 0,-1 0 0 0 0,4 5 0 0 0,-3-5 36 0 0,-1 0-1 0 0,1 0 1 0 0,-1 0-1 0 0,0 0 1 0 0,1 0-1 0 0,-2 1 1 0 0,1-1-1 0 0,0 0 1 0 0,0 4-1 0 0,0 73 482 0 0,-7 17-822 0 0,4-77 210 0 0,0 13-204 0 0,1-20 88 0 0,-3 25 1 0 0,-3 1-989 0 0,3 0 0 0 0,-1 68 0 0 0,4-87-440 0 0,-4-2-313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56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6448 0 0,'0'0'12171'0'0,"1"-2"-10764"0"0,1 0-1149 0 0,-1 1 0 0 0,0-1 0 0 0,1 0 0 0 0,-1 1 0 0 0,1 0 0 0 0,0-1 0 0 0,0 1 0 0 0,-1 0 0 0 0,1 0 0 0 0,0 0 0 0 0,0 0 0 0 0,0 0 0 0 0,0 0 0 0 0,3 0 0 0 0,36-7 1327 0 0,-14 3-1069 0 0,-11 2-211 0 0,1 0 0 0 0,32 0 0 0 0,-32 2-281 0 0,0 0 0 0 0,32-7-1 0 0,-32 5-349 0 0,33-3 0 0 0,-30 4-1294 0 0,24-5 0 0 0,-23 2-872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56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9 16152 0 0,'0'0'1461'0'0,"-8"-1"1499"0"0,5 0-2538 0 0,0-1 0 0 0,-1 1 0 0 0,1 0 0 0 0,-1 0 0 0 0,1 1 1 0 0,-1-1-1 0 0,1 1 0 0 0,-1 0 0 0 0,0-1 0 0 0,1 2 0 0 0,-1-1 0 0 0,-6 1 1 0 0,2 1-180 0 0,-1 0 0 0 0,1 0 1 0 0,0 0-1 0 0,-13 7 1 0 0,15-5-224 0 0,0 0 1 0 0,0 1 0 0 0,1-1-1 0 0,-1 1 1 0 0,1 0 0 0 0,-7 10-1 0 0,6-7-11 0 0,2-4-11 0 0,1 1 0 0 0,0 0 0 0 0,0 0 0 0 0,0 0-1 0 0,1 0 1 0 0,0 1 0 0 0,0-1 0 0 0,0 1 0 0 0,1-1 0 0 0,-1 1 0 0 0,0 9-1 0 0,2-7-43 0 0,-1 1-1 0 0,1 0 1 0 0,0 0-1 0 0,1 0 0 0 0,0-1 1 0 0,4 16-1 0 0,7 3-163 0 0,-2-6 12 0 0,-8-17 144 0 0,0 1-1 0 0,0-1 1 0 0,1 0-1 0 0,0 0 1 0 0,0 0 0 0 0,0 0-1 0 0,1 0 1 0 0,-1-1-1 0 0,1 1 1 0 0,0-1-1 0 0,8 5 1 0 0,-11-7-59 0 0,9 2-97 0 0,-7-2 190 0 0,-1-1 1 0 0,1 0-1 0 0,-1-1 0 0 0,1 1 1 0 0,-1 0-1 0 0,1-1 0 0 0,-1 1 0 0 0,1-1 1 0 0,-1 0-1 0 0,0 0 0 0 0,0 0 1 0 0,1 0-1 0 0,-1 0 0 0 0,0 0 0 0 0,0-1 1 0 0,0 1-1 0 0,0-1 0 0 0,0 1 0 0 0,0-1 1 0 0,-1 0-1 0 0,1 0 0 0 0,2-3 1 0 0,3-4-1 0 0,0-1 0 0 0,-1-1 1 0 0,7-13-1 0 0,-3 5-10 0 0,-6 12 69 0 0,0 1-1 0 0,-1-1 1 0 0,0 0 0 0 0,3-12 0 0 0,20-60 683 0 0,-17 58-429 0 0,-7 19-215 0 0,0-1 1 0 0,-1 0-1 0 0,0 0 0 0 0,1 0 1 0 0,-1 0-1 0 0,0 0 0 0 0,-1 0 1 0 0,2-6-1 0 0,-2 7 649 0 0,2-1-458 0 0,-2 3-258 0 0,0 0 0 0 0,0-1 0 0 0,0 1 0 0 0,0 0 0 0 0,0 0 0 0 0,0 0 0 0 0,0-1-1 0 0,0 1 1 0 0,0 0 0 0 0,1 0 0 0 0,-1-1 0 0 0,0 1 0 0 0,0 0 0 0 0,0 0 0 0 0,0 0 0 0 0,0 0 0 0 0,1-1 0 0 0,-1 1 0 0 0,0 0 0 0 0,0 0 0 0 0,0 0 0 0 0,0 0 0 0 0,1 0 0 0 0,-1-1 0 0 0,0 1 0 0 0,0 0 0 0 0,0 0 0 0 0,1 0 0 0 0,-1 0 0 0 0,0 0 0 0 0,0 0 0 0 0,1 0 0 0 0,-1 0 0 0 0,0 0 0 0 0,5 6 33 0 0,0 0 1 0 0,-1 1-1 0 0,0 0 0 0 0,6 13 1 0 0,3 6-63 0 0,17 39-465 0 0,-19-45 127 0 0,4 5-1971 0 0,-3-9-3401 0 0,4-1-2769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57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1 318 18023 0 0,'0'0'407'0'0,"10"-9"990"0"0,21 0-1121 0 0,-23 7 192 0 0,1 0 0 0 0,12-5 0 0 0,-11 3 118 0 0,0 0-1 0 0,0 2 0 0 0,19-4 0 0 0,4-1 165 0 0,47-7 540 0 0,-49 10-1043 0 0,-2 1-815 0 0,-24 4 317 0 0,-1-2 0 0 0,1 1 0 0 0,0 0 0 0 0,0-1-1 0 0,0 0 1 0 0,0 0 0 0 0,5-3 0 0 0,-1-1-1212 0 0,5 1-9 0 0</inkml:trace>
  <inkml:trace contextRef="#ctx0" brushRef="#br0" timeOffset="1">274 0 14800 0 0,'0'0'2802'0'0,"-1"3"-1462"0"0,0 2-847 0 0,0 0 0 0 0,0 1 1 0 0,0-1-1 0 0,1 1 0 0 0,0-1 0 0 0,0 1 0 0 0,0-1 0 0 0,1 1 0 0 0,1 6 1 0 0,1 9 279 0 0,17 124 955 0 0,-15-113-1699 0 0,11 44 0 0 0,-11-62-128 0 0,0 0-1 0 0,0 0 1 0 0,1 0-1 0 0,1-1 1 0 0,11 17 0 0 0,-11-20-610 0 0,-5-6 318 0 0,1 0-1 0 0,0 0 0 0 0,-1 0 0 0 0,2 0 0 0 0,-1-1 0 0 0,0 1 0 0 0,1-1 1 0 0,-1 0-1 0 0,1 0 0 0 0,6 3 0 0 0,11 4-7322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57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78 21479 0 0,'0'0'488'0'0,"0"-2"67"0"0,-2-3-414 0 0,-1 0 0 0 0,0-1-1 0 0,0 1 1 0 0,0 0 0 0 0,0 0 0 0 0,-1 1 0 0 0,0-1-1 0 0,0 1 1 0 0,-8-7 0 0 0,3 4 225 0 0,8 6-274 0 0,-1 0 0 0 0,1-1 0 0 0,-1 1-1 0 0,1 1 1 0 0,0-1 0 0 0,-1 0 0 0 0,0 0-1 0 0,1 0 1 0 0,-1 1 0 0 0,1-1 0 0 0,-1 1-1 0 0,0-1 1 0 0,1 1 0 0 0,-4-1 0 0 0,-11 1 570 0 0,14-1-630 0 0,-1 1 1 0 0,1 0 0 0 0,-1 0-1 0 0,1 0 1 0 0,-1 0 0 0 0,1 0 0 0 0,-1 1-1 0 0,1-1 1 0 0,-1 1 0 0 0,1-1-1 0 0,0 1 1 0 0,-1 0 0 0 0,1 0-1 0 0,0 0 1 0 0,-1 0 0 0 0,1 1 0 0 0,-2 1-1 0 0,-3 2-34 0 0,0 1 1 0 0,0 0-1 0 0,-9 11 0 0 0,13-15 0 0 0,1 1-1 0 0,0 0 1 0 0,1 0-1 0 0,-1 0 1 0 0,0 0-1 0 0,1 0 1 0 0,0 0-1 0 0,0 0 1 0 0,0 0 0 0 0,0 1-1 0 0,0-1 1 0 0,0 0-1 0 0,1 1 1 0 0,0 2-1 0 0,0 9-114 0 0,4 26 0 0 0,-4-38 100 0 0,0 0-1 0 0,1 0 1 0 0,0 0 0 0 0,-1 0-1 0 0,1-1 1 0 0,0 1 0 0 0,0 0 0 0 0,1 0-1 0 0,-1-1 1 0 0,1 1 0 0 0,-1-1 0 0 0,1 1-1 0 0,0-1 1 0 0,0 1 0 0 0,2 1 0 0 0,-2-3-65 0 0,8 6-98 0 0,-8-6 142 0 0,0 0 1 0 0,0 0-1 0 0,0 0 0 0 0,0 0 1 0 0,0-1-1 0 0,0 1 0 0 0,0 0 0 0 0,0-1 1 0 0,0 0-1 0 0,1 1 0 0 0,-1-1 0 0 0,0 0 1 0 0,0 0-1 0 0,0 0 0 0 0,0 0 0 0 0,1-1 1 0 0,-1 1-1 0 0,0 0 0 0 0,0-1 0 0 0,0 0 1 0 0,0 1-1 0 0,3-3 0 0 0,5-2 58 0 0,-1-1-1 0 0,0-1 1 0 0,-1 1-1 0 0,1-1 1 0 0,-1-1 0 0 0,-1 0-1 0 0,1 0 1 0 0,9-15-1 0 0,-8 12 88 0 0,1 0 1 0 0,15-15-1 0 0,-13 15-37 0 0,-11 9 370 0 0,11 7-216 0 0,-10-3-199 0 0,0 0 1 0 0,0 0-1 0 0,0 0 0 0 0,0 0 1 0 0,0 0-1 0 0,-1 0 0 0 0,1 1 1 0 0,-1-1-1 0 0,1 1 0 0 0,-1-1 0 0 0,0 1 1 0 0,2 3-1 0 0,8 38 189 0 0,-9-32-157 0 0,4 23 15 0 0,-2 0 1 0 0,-1 0-1 0 0,-4 51 0 0 0,4 47-351 0 0,1-94-167 0 0,1 17-1062 0 0,2-18-6425 0 0,-6-25 515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57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2304 0 0,'1'3'12060'0'0,"9"31"-5508"0"0,-2 25-4572 0 0,-6-48-1522 0 0,1 63 653 0 0,-1-13-450 0 0,0 16 61 0 0,-3-46-436 0 0,-3 3 90 0 0,3-31-344 0 0,0 1 0 0 0,0-1 0 0 0,0 0 0 0 0,1 1 0 0 0,0-1 1 0 0,0 1-1 0 0,0-1 0 0 0,0 0 0 0 0,0 1 0 0 0,2 5 0 0 0,-1-7 120 0 0,14-15-88 0 0,80-61-128 0 0,-91 72 54 0 0,0-1-1 0 0,1 1 1 0 0,-1 0 0 0 0,1 1-1 0 0,-1-1 1 0 0,1 1-1 0 0,0 0 1 0 0,0 0 0 0 0,0 0-1 0 0,-1 1 1 0 0,1 0-1 0 0,0 0 1 0 0,8 1 0 0 0,3 0-69 0 0,-1 2 0 0 0,28 7 0 0 0,-35-8 63 0 0,-6-1 11 0 0,0-1 1 0 0,0 1-1 0 0,0-1 1 0 0,0 1-1 0 0,0 0 0 0 0,0 0 1 0 0,0 0-1 0 0,-1 0 1 0 0,1 0-1 0 0,0 0 1 0 0,0 0-1 0 0,-1 1 1 0 0,1-1-1 0 0,1 2 1 0 0,6 6-10 0 0,-8-9 16 0 0,-1 1 0 0 0,1-1 0 0 0,0 1 0 0 0,-1-1 0 0 0,1 0 1 0 0,-1 1-1 0 0,1-1 0 0 0,-1 1 0 0 0,1-1 0 0 0,-1 1 0 0 0,1 0 0 0 0,-1-1 0 0 0,1 1 0 0 0,-1 0 0 0 0,0-1 0 0 0,1 1 0 0 0,-1 0 0 0 0,0-1 0 0 0,1 1 0 0 0,-1 0 0 0 0,0 0 0 0 0,0-1 0 0 0,0 1 1 0 0,0 0-1 0 0,0 0 0 0 0,0 0 0 0 0,0 1 18 0 0,0 0-3 0 0,0-1 1 0 0,1 0-1 0 0,-1 0 0 0 0,0 1 0 0 0,0-1 0 0 0,0 0 1 0 0,0 0-1 0 0,0 1 0 0 0,-1-1 0 0 0,1 0 0 0 0,0 0 1 0 0,-1 1-1 0 0,1-1 0 0 0,0 0 0 0 0,-1 0 0 0 0,0 0 1 0 0,1 0-1 0 0,-2 2 0 0 0,0-1 43 0 0,0 0 1 0 0,0 0-1 0 0,0-1 0 0 0,-1 1 0 0 0,1-1 1 0 0,-4 3-1 0 0,-11 6 372 0 0,9-5-245 0 0,-1 0 0 0 0,1 0 0 0 0,-1-1-1 0 0,-13 4 1 0 0,-11 6 49 0 0,22-9-301 0 0,0-1 1 0 0,0-1 0 0 0,0 0-1 0 0,-1 0 1 0 0,1-1 0 0 0,-20 1-1 0 0,30-3-112 0 0,0-1 0 0 0,0 1 0 0 0,1-1 0 0 0,-1 0-1 0 0,0 1 1 0 0,0-1 0 0 0,1 0 0 0 0,-1 0 0 0 0,1 0 0 0 0,-1 1 0 0 0,1-1-1 0 0,-1 0 1 0 0,1 0 0 0 0,-1 0 0 0 0,1 0 0 0 0,-1-2 0 0 0,0-5-1476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58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14744 0 0,'0'0'8342'0'0,"1"0"-7550"0"0,222 8 1479 0 0,-214-9-2439 0 0,1 1 0 0 0,0-1 0 0 0,-1-1 0 0 0,1 0 0 0 0,13-5 0 0 0,6-3-6960 0 0,-18 6-629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58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10136 0 0,'-1'2'8163'0'0,"0"-1"-8024"0"0,1 0 0 0 0,-1 1 0 0 0,1-1-1 0 0,-1 1 1 0 0,1-1 0 0 0,-1 0 0 0 0,1 1 0 0 0,0-1-1 0 0,0 1 1 0 0,0-1 0 0 0,0 1 0 0 0,0-1-1 0 0,0 1 1 0 0,0-1 0 0 0,1 3 0 0 0,9 23 1285 0 0,-1 0-430 0 0,17 116 884 0 0,-5-23-1764 0 0,-14-91-194 0 0,2 13-1339 0 0,-4-18-101 0 0,1-5-72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59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16727 0 0,'1'-1'382'0'0,"3"-3"-227"0"0,0 1-1 0 0,1-1 1 0 0,-1 1 0 0 0,1 0-1 0 0,0 0 1 0 0,0 0 0 0 0,0 1 0 0 0,8-3-1 0 0,3 0 337 0 0,25-4-1 0 0,-13 3 1723 0 0,-25 5-1951 0 0,1 1-1 0 0,-1 0 0 0 0,0 0 0 0 0,0 0 0 0 0,1 0 1 0 0,-1 1-1 0 0,0-1 0 0 0,0 1 0 0 0,0 0 0 0 0,0 0 0 0 0,0 0 1 0 0,5 3-1 0 0,3 0 385 0 0,-10-4-608 0 0,1 1 0 0 0,-1-1 0 0 0,0 1 1 0 0,0-1-1 0 0,0 1 0 0 0,0-1 0 0 0,0 1 1 0 0,-1 0-1 0 0,1 0 0 0 0,0-1 0 0 0,0 1 1 0 0,0 0-1 0 0,-1 0 0 0 0,1 0 1 0 0,0 0-1 0 0,-1 0 0 0 0,1 0 0 0 0,-1 0 1 0 0,1 0-1 0 0,-1 0 0 0 0,1 0 0 0 0,-1 0 1 0 0,0 0-1 0 0,0 0 0 0 0,1 1 0 0 0,-1-1 1 0 0,0 0-1 0 0,0 0 0 0 0,0 0 1 0 0,0 0-1 0 0,0 0 0 0 0,-1 1 0 0 0,1-1 1 0 0,-1 2-1 0 0,0 1-16 0 0,0 1 0 0 0,-1 0 0 0 0,0-1 1 0 0,0 1-1 0 0,0-1 0 0 0,-3 5 0 0 0,-28 39-92 0 0,17-25-706 0 0,0 0-1 0 0,-19 40 0 0 0,35-61 348 0 0,-5 8-567 0 0,0 9-561 0 0,15-9 1047 0 0,-7-7 501 0 0,0 1 0 0 0,0-1 0 0 0,0 0-1 0 0,0 0 1 0 0,1 0 0 0 0,-1 0 0 0 0,1-1-1 0 0,5 4 1 0 0,-1-2 56 0 0,0 1-1 0 0,0-1 1 0 0,12 3-1 0 0,-9-4 43 0 0,-8-2-50 0 0,0-1 0 0 0,0 1 0 0 0,0 0 0 0 0,0 1 0 0 0,0-1 0 0 0,-1 0 0 0 0,4 3 0 0 0,11 6 252 0 0,-14-9-180 0 0,0 0 0 0 0,-1 1 0 0 0,1-1-1 0 0,-1 1 1 0 0,1 0 0 0 0,-1 0 0 0 0,0 0-1 0 0,0 0 1 0 0,4 4 0 0 0,-5-4 590 0 0,2 4-116 0 0,-2-5-561 0 0,-1-1-1 0 0,0 0 0 0 0,1 1 1 0 0,-1-1-1 0 0,0 0 1 0 0,0 1-1 0 0,1-1 1 0 0,-1 1-1 0 0,0-1 1 0 0,0 1-1 0 0,0-1 1 0 0,1 1-1 0 0,-1-1 0 0 0,0 1 1 0 0,0-1-1 0 0,0 1 1 0 0,0-1-1 0 0,0 0 1 0 0,0 1-1 0 0,0-1 1 0 0,0 1-1 0 0,0-1 1 0 0,0 1-1 0 0,0-1 1 0 0,-1 1-1 0 0,1-1 0 0 0,0 1 1 0 0,0-1-1 0 0,0 1 1 0 0,-1 0-1 0 0,-12 17 519 0 0,9-12-474 0 0,0 0-1 0 0,0-1 0 0 0,0 1 0 0 0,0-1 0 0 0,-1 0 0 0 0,0 0 0 0 0,0-1 0 0 0,-1 1 0 0 0,1-1 0 0 0,-8 4 0 0 0,4-4-40 0 0,0 0-1 0 0,-1 0 1 0 0,1-1-1 0 0,-13 2 1 0 0,20-4-59 0 0,-1 0 0 0 0,0-1 0 0 0,0 1 0 0 0,1-1 0 0 0,-1 0 0 0 0,0 0 0 0 0,0 0 0 0 0,1 0 0 0 0,-1-1 0 0 0,0 1 0 0 0,1-1 0 0 0,-1 1 0 0 0,0-1 0 0 0,1 0 0 0 0,-1 0 0 0 0,1 0 0 0 0,-1-1 0 0 0,1 1 1 0 0,-5-4-1 0 0,7 4-131 0 0,0-1 0 0 0,0 0 1 0 0,0 1-1 0 0,0-1 1 0 0,0 0-1 0 0,0 1 1 0 0,1-1-1 0 0,-1 0 1 0 0,0 0-1 0 0,1 1 1 0 0,-1-1-1 0 0,1 1 1 0 0,0-1-1 0 0,1-1 1 0 0,-1 1-416 0 0,8-12-1156 0 0,7-1-66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59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1 10136 0 0,'0'0'777'0'0,"-3"1"-109"0"0,-16 6 5727 0 0,-12 5-1063 0 0,-17 7-2595 0 0,41-14-2683 0 0,1-1 0 0 0,-1 2 0 0 0,1-1 1 0 0,0 1-1 0 0,0 0 0 0 0,1 0 0 0 0,0 0 1 0 0,-6 10-1 0 0,3-6-8 0 0,2-1-38 0 0,0 1-1 0 0,1 0 1 0 0,0 1 0 0 0,0-1-1 0 0,1 1 1 0 0,0 0 0 0 0,1 0-1 0 0,0 0 1 0 0,1 0 0 0 0,-2 22-1 0 0,4-28-7 0 0,1 1 0 0 0,-1-1 0 0 0,0 0 0 0 0,1 0 0 0 0,0 0 0 0 0,1 0 0 0 0,2 8 0 0 0,2 10 0 0 0,-5-19-3 0 0,0 1 0 0 0,0 0 0 0 0,1 0 0 0 0,0 0 0 0 0,-1 0 0 0 0,2-1 0 0 0,-1 1 0 0 0,0-1-1 0 0,1 0 1 0 0,0 0 0 0 0,0 1 0 0 0,0-2 0 0 0,1 1 0 0 0,-1 0 0 0 0,1-1 0 0 0,0 0 0 0 0,0 1 0 0 0,0-2 0 0 0,0 1 0 0 0,0 0 0 0 0,1-1-1 0 0,-1 0 1 0 0,1 0 0 0 0,0 0 0 0 0,9 2 0 0 0,-1-2-190 0 0,-1-1 0 0 0,1 0 0 0 0,0-1 0 0 0,0-1 0 0 0,-1 0 0 0 0,1 0 0 0 0,16-5 0 0 0,3-3-1415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45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239 144 13072 0 0,'-1'-2'597'0'0,"-7"-22"184"0"0,6 17-725 0 0,0 0 0 0 0,0 0 0 0 0,-6-11 0 0 0,0-9 3536 0 0,4 21-2985 0 0,0 0-1 0 0,0 1 1 0 0,-1-1 0 0 0,0 1-1 0 0,-9-8 1 0 0,12 12-535 0 0,1 0-1 0 0,-1 0 1 0 0,0 0 0 0 0,0 0 0 0 0,1 0 0 0 0,-1 0 0 0 0,0 0-1 0 0,0 0 1 0 0,0 1 0 0 0,0-1 0 0 0,0 1 0 0 0,0 0 0 0 0,0-1 0 0 0,0 1-1 0 0,0 0 1 0 0,0 0 0 0 0,0 0 0 0 0,0 0 0 0 0,-1 1 0 0 0,1-1-1 0 0,0 1 1 0 0,0-1 0 0 0,-3 2 0 0 0,-1 2-43 0 0,0-1 1 0 0,0 1-1 0 0,0 1 1 0 0,0-1-1 0 0,1 1 0 0 0,0 0 1 0 0,0 0-1 0 0,0 0 1 0 0,-8 12-1 0 0,7-8-31 0 0,1 0 0 0 0,0 0 1 0 0,0 0-1 0 0,1 1 0 0 0,0-1 0 0 0,-3 15 0 0 0,1 1-7 0 0,1-9-30 0 0,-2 26-1 0 0,4-20-3 0 0,2-1-1 0 0,1 34 1 0 0,1-47 34 0 0,0-1 0 0 0,0 1 0 0 0,1 0 0 0 0,-1-1 0 0 0,2 1 1 0 0,-1-1-1 0 0,1 0 0 0 0,1 0 0 0 0,-1 0 0 0 0,7 9 0 0 0,-6-11-39 0 0,8 2 36 0 0,-10-7 11 0 0,0 1-1 0 0,0-1 0 0 0,0 1 0 0 0,0-1 0 0 0,1 0 1 0 0,-1 0-1 0 0,0 0 0 0 0,0 0 0 0 0,1 0 1 0 0,-1 0-1 0 0,0-1 0 0 0,0 1 0 0 0,4-2 1 0 0,-1 0 10 0 0,-1 0 0 0 0,1 0 0 0 0,-1-1 0 0 0,0 1 1 0 0,0-1-1 0 0,4-3 0 0 0,1-2 78 0 0,0-1 0 0 0,-1 0 0 0 0,0 0 0 0 0,10-17 0 0 0,-12 16-70 0 0,-1 0 1 0 0,-1-1-1 0 0,7-21 0 0 0,3-7-1 0 0,-9 25-20 0 0,0 0-1 0 0,6-26 1 0 0,-8 32-60 0 0,-3 6-3 0 0,2 4 114 0 0,2 0-42 0 0,-2 1 1 0 0,1-1-1 0 0,0 1 1 0 0,0 0-1 0 0,-1 0 1 0 0,0 0-1 0 0,1 0 1 0 0,1 4-1 0 0,16 34 17 0 0,-13-25-20 0 0,17 25-86 0 0,-17-30 35 0 0,0 0 0 0 0,-1 0 0 0 0,7 19 0 0 0,-10-24-59 0 0,0 0 0 0 0,0 0-1 0 0,1 0 1 0 0,-1-1-1 0 0,1 1 1 0 0,1-1 0 0 0,-1 0-1 0 0,10 8 1 0 0,-7-6-325 0 0,-5-5-324 0 0,9 3-8453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0:59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1 289 15576 0 0,'0'0'712'0'0,"2"1"-15"0"0,6 2-447 0 0,44-7 1205 0 0,-36 3-517 0 0,1-1 0 0 0,-1 0 0 0 0,29-9-1 0 0,-19 4-1043 0 0,23-7-1804 0 0,-34 10 828 0 0</inkml:trace>
  <inkml:trace contextRef="#ctx0" brushRef="#br0" timeOffset="1">216 0 14312 0 0,'-10'4'250'0'0,"7"-3"-122"0"0,0 0 0 0 0,0 1-1 0 0,0-1 1 0 0,0 1-1 0 0,0 0 1 0 0,0-1-1 0 0,0 1 1 0 0,1 0 0 0 0,-4 3-1 0 0,5-4-123 0 0,0 0 0 0 0,0 0 0 0 0,1 0 1 0 0,-1 0-1 0 0,0-1 0 0 0,0 1 0 0 0,1 0 0 0 0,-1 0 0 0 0,0 0 0 0 0,1 1 0 0 0,-1-1 0 0 0,1 0 0 0 0,0 0 1 0 0,-1 0-1 0 0,1 0 0 0 0,0 2 0 0 0,-2 3 104 0 0,-3 3 258 0 0,4-7-233 0 0,-1 0 0 0 0,1 0 0 0 0,0 0 0 0 0,0 1 0 0 0,0-1 0 0 0,0 0 0 0 0,0 1 0 0 0,0-1 0 0 0,1 0 0 0 0,-1 4 0 0 0,12 42 1991 0 0,-8 1-939 0 0,-2-28-557 0 0,7 37-1 0 0,-3-39-464 0 0,-3-11-118 0 0,0-1 0 0 0,-1 1-1 0 0,0 0 1 0 0,1 9-1 0 0,-2-8-19 0 0,-1-2-7 0 0,1-1 1 0 0,1 1-1 0 0,-1-1 1 0 0,1 1-1 0 0,0 0 0 0 0,0-1 1 0 0,5 12-1 0 0,7 10-110 0 0,-9-21-102 0 0,-1 0 0 0 0,1 0-1 0 0,-1 1 1 0 0,-1 0 0 0 0,0 0 0 0 0,3 12-1 0 0,0 4-5051 0 0,4-1-1751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00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8288 0 0,'0'-1'638'0'0,"0"-1"-545"0"0,0 0 0 0 0,0 1 0 0 0,1-1 0 0 0,-1 1 0 0 0,0-1 0 0 0,1 0 0 0 0,-1 1 0 0 0,1-1 0 0 0,-1 1 1 0 0,1-1-1 0 0,-1 1 0 0 0,1 0 0 0 0,0-1 0 0 0,0 1 0 0 0,0 0 0 0 0,0-1 0 0 0,0 1 0 0 0,0 0 0 0 0,0 0 0 0 0,0 0 0 0 0,1 0 0 0 0,-1 0 0 0 0,0 0 0 0 0,2-1 0 0 0,3 0 1355 0 0,-1-1 0 0 0,1 1 0 0 0,0 0 0 0 0,12-2 0 0 0,8-2 709 0 0,-24 5-1962 0 0,0 1-1 0 0,0-1 1 0 0,0 1 0 0 0,0-1 0 0 0,0 1-1 0 0,1 0 1 0 0,-1 0 0 0 0,0 0 0 0 0,0 0 0 0 0,0 0-1 0 0,0 1 1 0 0,0-1 0 0 0,1 0 0 0 0,-1 1 0 0 0,0 0-1 0 0,0 0 1 0 0,3 1 0 0 0,-1 0-16 0 0,0 1 0 0 0,0 0 0 0 0,0 0 0 0 0,-1 0-1 0 0,1 0 1 0 0,3 5 0 0 0,5 3 113 0 0,-11-11-265 0 0,1 1 0 0 0,-1 0 0 0 0,0 1 0 0 0,0-1 1 0 0,1 0-1 0 0,-1 0 0 0 0,0 0 0 0 0,0 1 0 0 0,0-1 0 0 0,0 1 0 0 0,0-1 0 0 0,-1 1 0 0 0,1-1 0 0 0,0 1 0 0 0,-1-1 0 0 0,1 1 0 0 0,-1-1 0 0 0,1 1 0 0 0,-1 0 0 0 0,0 1 0 0 0,1 0-10 0 0,-1 0-1 0 0,0-1 0 0 0,1 1 0 0 0,-1 0 1 0 0,1-1-1 0 0,0 1 0 0 0,2 3 1 0 0,-2-4-18 0 0,-1 0 1 0 0,1 0 0 0 0,0 0 0 0 0,-1 0-1 0 0,1 0 1 0 0,-1 0 0 0 0,1 0 0 0 0,-1 0 0 0 0,0 0-1 0 0,0 0 1 0 0,0 0 0 0 0,0 0 0 0 0,0 0-1 0 0,0 0 1 0 0,-2 4 0 0 0,-6 31-195 0 0,5-24-96 0 0,0 1-1 0 0,-10 23 1 0 0,1-8-180 0 0,8-17 82 0 0,-1 0 1 0 0,-1-1-1 0 0,1 0 1 0 0,-13 17-1 0 0,9-11-163 0 0,8-15 442 0 0,0 0 0 0 0,0 1 0 0 0,0-1-1 0 0,0 0 1 0 0,-1 0 0 0 0,1 0 0 0 0,-1 0 0 0 0,-2 3-1 0 0,-3 0-198 0 0,0 0 0 0 0,-1 0-1 0 0,-14 6 1 0 0,21-10 234 0 0,-15-5 2069 0 0,27-2-998 0 0,-7 3-837 0 0,1 1 1 0 0,0 0 0 0 0,0 0-1 0 0,0 0 1 0 0,0 0-1 0 0,0 1 1 0 0,0 0 0 0 0,0 0-1 0 0,0 1 1 0 0,7-1 0 0 0,-5 0 50 0 0,-1 1 0 0 0,1-1 0 0 0,0-1 0 0 0,8-2 0 0 0,12-3 56 0 0,-18 6-263 0 0,-7 1-8 0 0,1 0 0 0 0,-1 0 0 0 0,1 0 0 0 0,-1-1 1 0 0,1 1-1 0 0,-1-1 0 0 0,0 0 0 0 0,1 0 0 0 0,-1 0 0 0 0,0 0 1 0 0,0 0-1 0 0,0 0 0 0 0,0-1 0 0 0,4-2 0 0 0,-3 1-32 0 0,1 0 0 0 0,0 1 0 0 0,0-1 0 0 0,0 1 0 0 0,0-1 0 0 0,0 1 0 0 0,9-2 0 0 0,-9 2-179 0 0,0 1 1 0 0,0-1-1 0 0,0 0 1 0 0,1 0-1 0 0,-2-1 0 0 0,1 1 1 0 0,0-1-1 0 0,0 0 1 0 0,5-5-1 0 0,5-7-1780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00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18399 0 0,'0'0'1408'0'0,"4"0"-965"0"0,0 0-363 0 0,-2 1-61 0 0,0-1 0 0 0,0 0 0 0 0,0 0 0 0 0,0 0 1 0 0,0 0-1 0 0,0 0 0 0 0,0 0 0 0 0,0 0 0 0 0,0-1 1 0 0,2 0-1 0 0,-2 1 182 0 0,0-1 0 0 0,0 1 0 0 0,-1-1 0 0 0,1 0 0 0 0,0 1 0 0 0,0-1 0 0 0,-1 0 0 0 0,1 0 0 0 0,0 0 0 0 0,-1 0 0 0 0,3-2 0 0 0,-2 1 657 0 0,0 2-739 0 0,0 0 0 0 0,0-1-1 0 0,1 1 1 0 0,-1 0 0 0 0,0-1-1 0 0,0 0 1 0 0,0 1 0 0 0,0-1-1 0 0,0 0 1 0 0,0 0 0 0 0,3-2-1 0 0,3-1 166 0 0,0 1-3 0 0,-5 2-94 0 0,0 0 1 0 0,0-1 0 0 0,1 1-1 0 0,-1 0 1 0 0,6 0 0 0 0,-6 1-163 0 0,0 0 1 0 0,-1 1 0 0 0,1 0-1 0 0,-1-1 1 0 0,1 1 0 0 0,-1 0-1 0 0,3 1 1 0 0,-3 0 8 0 0,1-1 1 0 0,-1 0 0 0 0,1 0-1 0 0,0-1 1 0 0,-1 1-1 0 0,1-1 1 0 0,3 1-1 0 0,4 10 186 0 0,-8-9-218 0 0,0 0-1 0 0,0 0 0 0 0,0 0 1 0 0,0 1-1 0 0,0-1 1 0 0,-1 1-1 0 0,1-1 1 0 0,-1 1-1 0 0,0 0 0 0 0,0-1 1 0 0,0 1-1 0 0,0 0 1 0 0,1 3-1 0 0,4 19 2 0 0,-4-19-6 0 0,-1-1 1 0 0,1 1-1 0 0,-1 0 0 0 0,0 1 1 0 0,-1-1-1 0 0,1 11 0 0 0,-3 0-42 0 0,2-8-11 0 0,-1 1-1 0 0,-1 0 1 0 0,1-1-1 0 0,-1 1 1 0 0,-1-1 0 0 0,-5 14-1 0 0,4-14 34 0 0,1-1-1 0 0,0 0 0 0 0,1 1 1 0 0,-2 12-1 0 0,-7 23-123 0 0,10-40 66 0 0,0 1 1 0 0,0-1 0 0 0,0 1-1 0 0,1 0 1 0 0,0 7-1 0 0,0-7-407 0 0,0 0-1 0 0,0 0 0 0 0,0-1 1 0 0,-1 1-1 0 0,-2 6 0 0 0,-5 3-1231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00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22 303 15288 0 0,'-22'0'1818'0'0,"35"-8"490"0"0,-2 2-1191 0 0,-3 1-564 0 0,1 1-1 0 0,0-1 0 0 0,0 2 0 0 0,0-1 0 0 0,0 1 0 0 0,1 1 0 0 0,-1 0 0 0 0,16-2 1 0 0,17-2 239 0 0,-11 2-515 0 0,1 1-134 0 0,57-12-1 0 0,-76 11-142 0 0,21-9 0 0 0,-9 2 0 0 0,-20 9-16 0 0,-1 0 1 0 0,0 0-1 0 0,0 0 0 0 0,6-5 0 0 0,-6 4-9 0 0,0 0-1 0 0,0 0 0 0 0,0 1 0 0 0,8-4 0 0 0,-2 2-16 0 0,-3 3 10 0 0,-1-2 0 0 0,1 1 1 0 0,-1-1-1 0 0,0 0 0 0 0,0 0 0 0 0,-1 0 1 0 0,1-1-1 0 0,0 0 0 0 0,7-7 0 0 0,-12 9 22 0 0,1 0 0 0 0,-1 0 0 0 0,1 0 0 0 0,0 1 0 0 0,-1-1 0 0 0,1 1 0 0 0,0-1 0 0 0,0 1 0 0 0,2-1 0 0 0,0 0 3 0 0,1 1-1 0 0,-1 0 1 0 0,0 0-1 0 0,0 1 1 0 0,0-1-1 0 0,0 1 1 0 0,7 0-1 0 0,3 2 8 0 0,-1 1 0 0 0,-12-1 0 0 0,0-1 0 0 0,0 1 0 0 0,0 0 0 0 0,-1 0 0 0 0,1 0 0 0 0,-1-1 0 0 0,1 1 0 0 0,-1 0 0 0 0,0 0 0 0 0,1 0 0 0 0,-1 0 0 0 0,0 0 0 0 0,-1 0 0 0 0,1 0 0 0 0,0 0 0 0 0,0-1 0 0 0,-1 1 0 0 0,1 0 0 0 0,-1 0 0 0 0,-1 2 0 0 0,-10 15-16 0 0,10-16 8 0 0,0-1 1 0 0,0 1-1 0 0,0-1 1 0 0,0 1 0 0 0,1 0-1 0 0,-1-1 1 0 0,1 1-1 0 0,0 0 1 0 0,-1 3 0 0 0,0 4-22 0 0,0-1 0 0 0,-1 1 1 0 0,-6 14-1 0 0,8-22 38 0 0,1 1 0 0 0,-1 0 0 0 0,1-1 0 0 0,-1 1 0 0 0,1 0 0 0 0,0 0 0 0 0,0-1 0 0 0,0 1 0 0 0,1 0 0 0 0,-1-1 0 0 0,1 1 0 0 0,-1 0 0 0 0,1-1 0 0 0,0 1 0 0 0,0 0 0 0 0,0-1 0 0 0,2 3 0 0 0,-2-2-1 0 0,0 0 0 0 0,1 0 0 0 0,-1 1 1 0 0,0-1-1 0 0,-1 0 0 0 0,1 0 1 0 0,0 0-1 0 0,-1 1 0 0 0,0-1 1 0 0,0 0-1 0 0,0 4 0 0 0,-1-1-6 0 0,0-5-3 0 0,1 0 0 0 0,0-1 0 0 0,0 1 0 0 0,0 0 0 0 0,-1 0 0 0 0,1 0 0 0 0,0 0 0 0 0,0 0 0 0 0,0 0 0 0 0,0-1 0 0 0,0 1 0 0 0,0 0 0 0 0,1 0-1 0 0,-1 0 1 0 0,0 0 0 0 0,0 0 0 0 0,1-1 0 0 0,-1 1 0 0 0,0 0 0 0 0,1 0 0 0 0,-1 0 0 0 0,1-1 0 0 0,-1 1 0 0 0,1 0 0 0 0,1 1 0 0 0,5 5-47 0 0,-5-6 28 0 0,0 1 0 0 0,0 0 1 0 0,0 0-1 0 0,0 0 0 0 0,-1 0 0 0 0,1 0 1 0 0,-1 0-1 0 0,1 1 0 0 0,1 4 1 0 0,-1-1-34 0 0,-2-5 47 0 0,0 0 1 0 0,0 0-1 0 0,0 0 1 0 0,1-1 0 0 0,-1 1-1 0 0,0 0 1 0 0,0 0-1 0 0,1-1 1 0 0,-1 1 0 0 0,0 0-1 0 0,1-1 1 0 0,-1 1-1 0 0,1 0 1 0 0,-1-1 0 0 0,1 1-1 0 0,-1-1 1 0 0,1 1-1 0 0,0-1 1 0 0,-1 1 0 0 0,1-1-1 0 0,-1 1 1 0 0,1-1-1 0 0,0 1 1 0 0,0-1 0 0 0,1 1-1 0 0,9 2 21 0 0,-8-2 4 0 0,0 0 0 0 0,0 0 1 0 0,0 0-1 0 0,0 0 0 0 0,0 0 1 0 0,0 1-1 0 0,3 1 1 0 0,-4-1-5 0 0,1-1 1 0 0,-1 1-1 0 0,1-1 1 0 0,0 0-1 0 0,-1 0 1 0 0,1 0-1 0 0,0 0 1 0 0,0 0-1 0 0,0-1 1 0 0,0 1-1 0 0,0-1 1 0 0,0 0-1 0 0,0 0 1 0 0,0 0-1 0 0,-1 0 1 0 0,1-1-1 0 0,5 0 1 0 0,4-2 15 0 0,-1 0 0 0 0,23-9 0 0 0,-18 5 53 0 0,0-1 1 0 0,0-1 0 0 0,-1 0 0 0 0,0-1 0 0 0,0-1 0 0 0,-2 0-1 0 0,1-1 1 0 0,-1-1 0 0 0,-1 0 0 0 0,19-26 0 0 0,-24 28 138 0 0,-2-1 0 0 0,1 1 0 0 0,3-17 0 0 0,-4 14-50 0 0,-2 7-138 0 0,-2 0 0 0 0,1 0-1 0 0,-1 0 1 0 0,0 0 0 0 0,-1 0-1 0 0,0 0 1 0 0,0 0 0 0 0,0 0-1 0 0,-1 0 1 0 0,0 0 0 0 0,0 0-1 0 0,-1 0 1 0 0,0 0 0 0 0,0 1-1 0 0,-6-13 1 0 0,5 13-10 0 0,0 0-1 0 0,0 0 1 0 0,-1 1-1 0 0,0-1 1 0 0,0 1-1 0 0,0 0 1 0 0,0 0-1 0 0,-1 1 1 0 0,0-1-1 0 0,0 1 1 0 0,0 0-1 0 0,-1 0 1 0 0,1 0-1 0 0,-1 1 1 0 0,0 0-1 0 0,0 0 1 0 0,-6-2-1 0 0,-1 2-281 0 0,1 1-1 0 0,0 0 1 0 0,-1 0-1 0 0,1 1 1 0 0,-1 1-1 0 0,0 0 1 0 0,1 0-1 0 0,-1 1 0 0 0,1 1 1 0 0,-1 0-1 0 0,1 1 1 0 0,0 1-1 0 0,-21 8 1 0 0,-3 1-1603 0 0,-11 0-75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07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94 11056 0 0,'0'0'852'0'0,"1"-3"-392"0"0,1-1 38 0 0,1-1 0 0 0,0 1 0 0 0,0-1 0 0 0,0 1 0 0 0,0 0 0 0 0,1 0 0 0 0,-1 1 0 0 0,1-1 0 0 0,0 1 0 0 0,0 0 0 0 0,5-3 0 0 0,-4 2-431 0 0,0 0 152 0 0,-1 1 0 0 0,0 0 0 0 0,1 0 0 0 0,0 0 0 0 0,-1 0 0 0 0,1 1 0 0 0,0 0 0 0 0,1 0-1 0 0,-1 0 1 0 0,0 1 0 0 0,6-1 0 0 0,-7 1-83 0 0,9-1 176 0 0,-1 0 0 0 0,16 0 0 0 0,-27 2-306 0 0,-1 0 1 0 0,1 1-1 0 0,0-1 0 0 0,0 0 0 0 0,0 1 1 0 0,0-1-1 0 0,0 1 0 0 0,0-1 1 0 0,-1 1-1 0 0,1-1 0 0 0,0 1 0 0 0,0 0 1 0 0,-1-1-1 0 0,1 1 0 0 0,0 0 1 0 0,-1 0-1 0 0,1-1 0 0 0,-1 1 1 0 0,1 0-1 0 0,-1 0 0 0 0,1 0 0 0 0,-1 0 1 0 0,0 0-1 0 0,1 0 0 0 0,-1 0 1 0 0,0 1-1 0 0,5 26 76 0 0,-5-18-99 0 0,0 0-1 0 0,0 0 1 0 0,-1 0-1 0 0,0 0 1 0 0,-1 0-1 0 0,0 0 1 0 0,0-1-1 0 0,-6 14 1 0 0,-10 22-295 0 0,-5 11-407 0 0,-30 63-1116 0 0,32-68 1303 0 0,21-50 533 0 0,-1 0 0 0 0,1 1 0 0 0,-1-1 0 0 0,1 0 0 0 0,0 0 0 0 0,0 1 0 0 0,0-1 0 0 0,0 0-1 0 0,0 0 1 0 0,0 1 0 0 0,0-1 0 0 0,0 0 0 0 0,0 0 0 0 0,0 1 0 0 0,1-1 0 0 0,-1 0-1 0 0,1 0 1 0 0,-1 0 0 0 0,1 1 0 0 0,-1-1 0 0 0,1 0 0 0 0,-1 0 0 0 0,1 0 0 0 0,0 0 0 0 0,0 0-1 0 0,0 0 1 0 0,-1 0 0 0 0,1 0 0 0 0,0-1 0 0 0,0 1 0 0 0,0 0 0 0 0,0 0 0 0 0,1-1 0 0 0,0 2-1 0 0,2-1 42 0 0,-1 1-1 0 0,1 0 0 0 0,0-1 1 0 0,-1 1-1 0 0,1-1 0 0 0,0 0 1 0 0,0-1-1 0 0,0 1 0 0 0,5 0 0 0 0,-2-2-2 0 0,1 0 0 0 0,-1 0 0 0 0,0 0 0 0 0,0-1 0 0 0,0 0 0 0 0,0-1 0 0 0,-1 0 0 0 0,1 0 0 0 0,-1 0 0 0 0,1-1 0 0 0,10-7 0 0 0,1-3-1013 0 0,-1-1 1 0 0,23-24-1 0 0,-21 20-24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07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6448 0 0,'2'2'8137'0'0,"2"1"-7623"0"0,1 0 1 0 0,-1-1-1 0 0,1 0 1 0 0,-1 0-1 0 0,1 0 1 0 0,0 0-1 0 0,0-1 1 0 0,0 1 0 0 0,0-1-1 0 0,0-1 1 0 0,5 1-1 0 0,20 5 912 0 0,11 0 75 0 0,-30-5-927 0 0,0 0-1 0 0,15 5 0 0 0,32 3 751 0 0,10 5-284 0 0,-58-12-961 0 0,-7-1-59 0 0,-1-1 0 0 0,1 1 0 0 0,0 0 0 0 0,-1 0 0 0 0,1 0 0 0 0,-1 0 0 0 0,1 0 0 0 0,-1 1 0 0 0,1-1 0 0 0,-1 1 0 0 0,3 2-1 0 0,-2-1-16 0 0,0 0 0 0 0,0 0 0 0 0,0 0 0 0 0,0 0 0 0 0,0 0 0 0 0,-1 1 0 0 0,0 0 0 0 0,0-1 0 0 0,0 1 0 0 0,0 0 0 0 0,0 0 0 0 0,-1 0 0 0 0,0 0 0 0 0,0 0 0 0 0,0 0 0 0 0,0 0 0 0 0,0 0 0 0 0,-1 8 0 0 0,0 5 0 0 0,0 0 1 0 0,-1 0 0 0 0,-5 23-1 0 0,-14 44-183 0 0,14-56-158 0 0,-16 42 0 0 0,3-10-679 0 0,6-22 7 0 0,10-31 328 0 0,0 0 0 0 0,0 1-1 0 0,1-1 1 0 0,0 1 0 0 0,0-1 0 0 0,-1 14 0 0 0,3-11-1620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07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5528 0 0,'0'-2'11038'0'0,"2"0"-10705"0"0,-1 1 1 0 0,0-1-1 0 0,1 0 0 0 0,-1 1 0 0 0,1-1 1 0 0,-1 1-1 0 0,1-1 0 0 0,0 1 0 0 0,0 0 0 0 0,0 0 1 0 0,0-1-1 0 0,-1 2 0 0 0,1-1 0 0 0,3-1 1 0 0,37-12 1259 0 0,-29 10-1240 0 0,-8 3-232 0 0,0 0-1 0 0,1 0 0 0 0,-1 0 0 0 0,7 1 0 0 0,17-3 85 0 0,87-20 31 0 0,-37 14-3126 0 0,-53 5 1402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08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0 3680 0 0,'-9'1'381'0'0,"-8"2"219"0"0,-6-5 5803 0 0,-3 0 531 0 0,20 2-6161 0 0,0 1-1 0 0,0-1 0 0 0,0 1 1 0 0,-1 0-1 0 0,1 1 1 0 0,-9 3-1 0 0,9-3-513 0 0,0 1-1 0 0,0 0 0 0 0,0 1 1 0 0,1-1-1 0 0,0 1 1 0 0,-8 6-1 0 0,4-1-127 0 0,0 0 1 0 0,1 1-1 0 0,0-1 1 0 0,-12 20-1 0 0,16-22-129 0 0,1-1 0 0 0,0 1 1 0 0,0-1-1 0 0,0 1 0 0 0,1 0 0 0 0,0 0 0 0 0,1 0 1 0 0,0 0-1 0 0,0 0 0 0 0,0 9 0 0 0,0-1-5 0 0,1-3-9 0 0,0-1 0 0 0,1 1 0 0 0,2 15 0 0 0,-2-23 10 0 0,0-1-1 0 0,0 0 1 0 0,0 0 0 0 0,0 0 0 0 0,0 0 0 0 0,1 0 0 0 0,0 0 0 0 0,-1 0-1 0 0,1 0 1 0 0,0 0 0 0 0,0-1 0 0 0,0 1 0 0 0,1-1 0 0 0,-1 1 0 0 0,1-1-1 0 0,4 3 1 0 0,4 1-8 0 0,-10-5 4 0 0,1 0 1 0 0,-1 0 0 0 0,1 0 0 0 0,0 0 0 0 0,0 0-1 0 0,-1-1 1 0 0,1 1 0 0 0,0-1 0 0 0,0 1 0 0 0,3 0-1 0 0,-5-1 7 0 0,1 0-1 0 0,0-1 1 0 0,-1 1-1 0 0,1 0 1 0 0,0 0-1 0 0,-1 0 1 0 0,1-1-1 0 0,0 1 0 0 0,-1 0 1 0 0,1 0-1 0 0,-1-1 1 0 0,1 1-1 0 0,-1-1 1 0 0,1 1-1 0 0,0-1 1 0 0,5-3-5 0 0,3-1 4 0 0,-2 2 0 0 0,1-1 0 0 0,-1 0 0 0 0,-1 0 0 0 0,1 0 0 0 0,0-1 0 0 0,8-8 0 0 0,-6 2 21 0 0,-1 0 0 0 0,0-1 0 0 0,-1 0 0 0 0,-1-1 0 0 0,7-13 0 0 0,-1-1-19 0 0,-1-1-2 0 0,-10 23 0 0 0,1 1 0 0 0,0-1 0 0 0,-1 0 0 0 0,2 1 0 0 0,-1-1 0 0 0,6-7 0 0 0,-1 6 1240 0 0,-6 7-1142 0 0,4 8-78 0 0,0 0 0 0 0,0 0 0 0 0,6 19 0 0 0,4 8 10 0 0,-4-16-51 0 0,-5-9-107 0 0,9 22 0 0 0,-13-27-124 0 0,1 0 0 0 0,-1 0 0 0 0,1 0-1 0 0,1 0 1 0 0,-1-1 0 0 0,1 0 0 0 0,0 1 0 0 0,0-1 0 0 0,1-1 0 0 0,7 8 0 0 0,5 1-1802 0 0</inkml:trace>
  <inkml:trace contextRef="#ctx0" brushRef="#br0" timeOffset="1">526 109 15808 0 0,'0'0'726'0'0,"6"-6"231"0"0,3 2-410 0 0,0 0 0 0 0,-1 1 0 0 0,1 0 0 0 0,0 0 0 0 0,1 1-1 0 0,-1 0 1 0 0,0 1 0 0 0,1 0 0 0 0,10 0 0 0 0,-4 0 275 0 0,0-1 1 0 0,17-4-1 0 0,-27 5-744 0 0,0-1 23 0 0,0 0 1 0 0,0 1 0 0 0,0-1 0 0 0,0 2 0 0 0,0-1 0 0 0,1 1-1 0 0,11 0 1 0 0,-15 1-118 0 0,0-1 0 0 0,1 1-1 0 0,-1-1 1 0 0,1 0 0 0 0,-1 0 0 0 0,0 0-1 0 0,1 0 1 0 0,-1 0 0 0 0,4-2 0 0 0,5-3-798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08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16328 0 0,'0'0'1475'0'0,"0"2"-1212"0"0,-9 52 2277 0 0,18 43 1827 0 0,-9-77-3841 0 0,-1 21-54 0 0,2 0 0 0 0,2 0 0 0 0,11 57 0 0 0,-12-90-565 0 0,0-1-1 0 0,1 0 1 0 0,0 0-1 0 0,7 12 1 0 0,8 10-5422 0 0,-15-25 3845 0 0,13 19-6809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09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46 7368 0 0,'0'0'333'0'0,"-1"0"0"0"0,-34 0 7155 0 0,33 0-6197 0 0,-1 0-899 0 0,1 0-157 0 0,0 0 1 0 0,0 0-1 0 0,1 0 1 0 0,-1 0 0 0 0,0 0-1 0 0,0-1 1 0 0,1 1 0 0 0,-1 0-1 0 0,0-1 1 0 0,-2 0 0 0 0,3 0-15 0 0,-1 0 0 0 0,0 0 0 0 0,0 1 1 0 0,0-1-1 0 0,0 1 0 0 0,0 0 0 0 0,1-1 0 0 0,-5 1 1 0 0,-5-1 337 0 0,6 0-483 0 0,-1 0-1 0 0,1 1 1 0 0,0-1-1 0 0,-1 1 1 0 0,1 0-1 0 0,0 1 1 0 0,-1-1 0 0 0,1 1-1 0 0,0 0 1 0 0,0 0-1 0 0,-1 1 1 0 0,1-1-1 0 0,0 1 1 0 0,1 0-1 0 0,-1 1 1 0 0,-7 4-1 0 0,-3 2-48 0 0,-11 11-118 0 0,25-19 79 0 0,0 0-1 0 0,0 0 0 0 0,0 1 1 0 0,0-1-1 0 0,0 1 0 0 0,0-1 0 0 0,0 1 1 0 0,1-1-1 0 0,-1 1 0 0 0,0-1 1 0 0,1 1-1 0 0,-1 0 0 0 0,1-1 0 0 0,0 1 1 0 0,-1 0-1 0 0,1 2 0 0 0,0-2-13 0 0,1 1-1 0 0,-1 0 1 0 0,1 0-1 0 0,-1-1 1 0 0,1 1 0 0 0,0 0-1 0 0,0-1 1 0 0,0 1-1 0 0,1-1 1 0 0,-1 1-1 0 0,1-1 1 0 0,-1 0-1 0 0,1 1 1 0 0,0-1-1 0 0,-1 0 1 0 0,1 0-1 0 0,0 0 1 0 0,1 0 0 0 0,-1-1-1 0 0,0 1 1 0 0,0-1-1 0 0,1 1 1 0 0,-1-1-1 0 0,1 0 1 0 0,-1 0-1 0 0,1 0 1 0 0,0 0-1 0 0,-1 0 1 0 0,1 0-1 0 0,0-1 1 0 0,0 1 0 0 0,-1-1-1 0 0,1 0 1 0 0,0 0-1 0 0,0 0 1 0 0,-1 0-1 0 0,1-1 1 0 0,4 0-1 0 0,9-6-38 0 0,1 0 0 0 0,-1-2 0 0 0,0 0 0 0 0,-1-1 0 0 0,0 0 0 0 0,16-15 0 0 0,11-7 19 0 0,-16 12 37 0 0,-18 13 58 0 0,0 0 0 0 0,1 1 0 0 0,-1 1 0 0 0,1-1 0 0 0,11-4 0 0 0,-19 10-23 0 0,0 0 0 0 0,-1 0-1 0 0,1 0 1 0 0,0 0 0 0 0,-1 0-1 0 0,1 0 1 0 0,0 0 0 0 0,-1 1-1 0 0,1-1 1 0 0,0 0 0 0 0,-1 0-1 0 0,1 0 1 0 0,0 1 0 0 0,-1-1-1 0 0,1 0 1 0 0,-1 1 0 0 0,1-1-1 0 0,0 1 1 0 0,-1-1 0 0 0,1 0-1 0 0,-1 1 1 0 0,1-1 0 0 0,-1 1-1 0 0,0 0 1 0 0,1-1 0 0 0,-1 1-1 0 0,1-1 1 0 0,-1 2 0 0 0,10 18 325 0 0,-7-5-147 0 0,-1 0 1 0 0,0 0-1 0 0,-1 1 0 0 0,-1-1 0 0 0,-2 19 1 0 0,1 4 39 0 0,10 216 334 0 0,-7-224-662 0 0,-2-19 8 0 0,1 0 0 0 0,3 16 0 0 0,1-6-402 0 0,-4-14-183 0 0,1 0-1 0 0,0 0 1 0 0,3 9-1 0 0,1-2-7253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45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5984 0 0,'0'0'541'0'0,"7"1"-434"0"0,1 3 77 0 0,-6-3 12 0 0,-1-1 0 0 0,1 1 0 0 0,0 0 0 0 0,-1 0 0 0 0,1-1 1 0 0,0 1-1 0 0,0-1 0 0 0,-1 0 0 0 0,4 1 0 0 0,31 1 6798 0 0,-1 0-3943 0 0,-26-1-2197 0 0,-1 0 0 0 0,17 4 0 0 0,2 0 80 0 0,-17-4-644 0 0,-1 0 1 0 0,1 0-1 0 0,0-1 1 0 0,0 0-1 0 0,16-3 1 0 0,-17 2-138 0 0,-1 0 1 0 0,15 1 0 0 0,-18 1-250 0 0,-1-1 0 0 0,1 0 1 0 0,0 0-1 0 0,0 0 0 0 0,0-1 1 0 0,-1 0-1 0 0,1 0 0 0 0,0 0 1 0 0,-1 0-1 0 0,1-1 1 0 0,4-2-1 0 0,1 0-1213 0 0,-4 4-69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09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4144 0 0,'0'1'3478'0'0,"3"21"4473"0"0,3 0-4168 0 0,-3-14-3207 0 0,0 1 0 0 0,-1-1 0 0 0,1 12 1 0 0,-1-5 136 0 0,6 23 0 0 0,-4-21-305 0 0,3 26-1 0 0,21 159 1060 0 0,-26-185-1185 0 0,0 29 1 0 0,-2-31-166 0 0,0 0 1 0 0,5 24 0 0 0,-5-39-116 0 0,0 0-1 0 0,0 0 1 0 0,0 1 0 0 0,0-1-1 0 0,0 0 1 0 0,0 0-1 0 0,0 1 1 0 0,0-1-1 0 0,0 0 1 0 0,0 1 0 0 0,0-1-1 0 0,0 0 1 0 0,0 0-1 0 0,1 1 1 0 0,-1-1 0 0 0,0 0-1 0 0,0 0 1 0 0,0 0-1 0 0,0 1 1 0 0,0-1-1 0 0,1 0 1 0 0,-1 0 0 0 0,0 0-1 0 0,0 1 1 0 0,0-1-1 0 0,1 0 1 0 0,-1 0 0 0 0,0 0-1 0 0,0 0 1 0 0,1 0-1 0 0,-1 0 1 0 0,0 1-1 0 0,0-1 1 0 0,1 0 0 0 0,-1 0-1 0 0,0 0 1 0 0,0 0-1 0 0,1 0 1 0 0,-1 0-1 0 0,0 0 1 0 0,0 0 0 0 0,1 0-1 0 0,-1 0 1 0 0,0 0-1 0 0,0 0 1 0 0,1 0 0 0 0,-1 0-1 0 0,0-1 1 0 0,0 1-1 0 0,1 0 1 0 0,-1 0-1 0 0,0 0 1 0 0,0 0 0 0 0,1 0-1 0 0,10-11-14 0 0,-10 9 19 0 0,35-43-150 0 0,-25 31 77 0 0,-10 11 101 0 0,2 0 0 0 0,-1 1-1 0 0,0-1 1 0 0,0 1-1 0 0,5-4 1 0 0,-4 3-3 0 0,1-1-54 0 0,1 1-1 0 0,0-1 1 0 0,0 1-1 0 0,0-1 0 0 0,0 1 1 0 0,0 1-1 0 0,9-4 1 0 0,-11 5 15 0 0,-1-1 1 0 0,1 1-1 0 0,0 0 1 0 0,1 1-1 0 0,-1-1 1 0 0,0 0 0 0 0,0 1-1 0 0,0 0 1 0 0,0 0-1 0 0,0 0 1 0 0,5 0-1 0 0,4 2 0 0 0,-7-2 7 0 0,-1 0 0 0 0,1 1-1 0 0,0 0 1 0 0,-1 0 0 0 0,1 0-1 0 0,-1 1 1 0 0,1 0 0 0 0,-1 0-1 0 0,0 0 1 0 0,0 0 0 0 0,0 0 0 0 0,5 5-1 0 0,-3-2 8 0 0,0 0-1 0 0,0 0 1 0 0,-1 0 0 0 0,0 1-1 0 0,0 0 1 0 0,0 0 0 0 0,4 8-1 0 0,-7-9 86 0 0,-1-1 0 0 0,0 1-1 0 0,0 0 1 0 0,0 0 0 0 0,0 0 0 0 0,0 0-1 0 0,-1-1 1 0 0,0 1 0 0 0,0 0 0 0 0,-1 0-1 0 0,1 0 1 0 0,-1 0 0 0 0,0 0 0 0 0,0 0-1 0 0,-4 8 1 0 0,2-10 27 0 0,0 0 0 0 0,1 0 0 0 0,-1-1 0 0 0,0 1 0 0 0,-6 3 0 0 0,1 0 86 0 0,1-2-94 0 0,1 0 0 0 0,-1 0 0 0 0,0-1 0 0 0,-8 3 0 0 0,0 0 28 0 0,11-5-106 0 0,0 0-1 0 0,0 1 1 0 0,0-2 0 0 0,0 1 0 0 0,-1 0-1 0 0,1-1 1 0 0,0 0 0 0 0,-7 0-1 0 0,-36-6 76 0 0,24 2-87 0 0,16 2-58 0 0,-1 0-1 0 0,1-1 1 0 0,0 1-1 0 0,0-2 1 0 0,0 1 0 0 0,-9-6-1 0 0,-5-3-401 0 0,17 10 100 0 0,0-1 1 0 0,0 0 0 0 0,0 0-1 0 0,0 0 1 0 0,-5-6 0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09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1 111 5064 0 0,'0'0'232'0'0,"2"-1"-14"0"0,11-5 209 0 0,8-8 6127 0 0,-15 9-3194 0 0,1 1 1 0 0,13-7 0 0 0,22-5 545 0 0,-34 13-3672 0 0,0 0 0 0 0,0 0 0 0 0,0 1 0 0 0,1 1 0 0 0,-1-1 0 0 0,0 1-1 0 0,13 0 1 0 0,-9 0-118 0 0,1 0 0 0 0,14-4 0 0 0,-15 3-54 0 0,1 0-1 0 0,0 1 1 0 0,13-1 0 0 0,-16 2-182 0 0,-1 0 0 0 0,0-1 0 0 0,0 0 1 0 0,0 0-1 0 0,16-6 0 0 0,-12 0-7979 0 0,-3 0-560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10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10136 0 0,'0'0'918'0'0,"-2"1"-758"0"0,-6 5 4912 0 0,5 19 631 0 0,2-19-5266 0 0,1 0 0 0 0,-1 0 0 0 0,1 0 0 0 0,0 8 0 0 0,2 12 729 0 0,-3 50 0 0 0,-1-23-810 0 0,2-27-304 0 0,1 0 1 0 0,8 49 0 0 0,-5-60-3693 0 0,8 24-1 0 0,-1-7-4834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10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15200 0 0,'1'-2'1172'0'0,"0"-1"-992"0"0,1 0 0 0 0,-1 0 0 0 0,1 0 0 0 0,0 0 0 0 0,0 0 0 0 0,0 0 0 0 0,1 0 1 0 0,-1 1-1 0 0,1-1 0 0 0,-1 1 0 0 0,6-4 0 0 0,2 0 1174 0 0,-1 1-1 0 0,17-7 0 0 0,-19 9-1024 0 0,-3 1-105 0 0,7-3 909 0 0,23-7 0 0 0,-30 11-1019 0 0,0 1-1 0 0,0-1 0 0 0,0 1 1 0 0,-1-1-1 0 0,1 1 0 0 0,0 0 1 0 0,0 1-1 0 0,0-1 0 0 0,6 2 1 0 0,7 2 76 0 0,-11-3-149 0 0,-1 1 0 0 0,0-1 0 0 0,0 1 0 0 0,0 0 0 0 0,0 0 0 0 0,0 1 0 0 0,0 0 0 0 0,-1-1 0 0 0,7 6 0 0 0,-7-5 2 0 0,2 4-49 0 0,-6-7 0 0 0,1 1 0 0 0,-1-1 0 0 0,0 1 0 0 0,1-1-1 0 0,-1 1 1 0 0,0 0 0 0 0,0-1 0 0 0,0 1 0 0 0,1-1 0 0 0,-1 1 0 0 0,0 0-1 0 0,0-1 1 0 0,0 1 0 0 0,0 0 0 0 0,0-1 0 0 0,0 1 0 0 0,0-1 0 0 0,0 1-1 0 0,-1 0 1 0 0,1-1 0 0 0,0 1 0 0 0,0-1 0 0 0,0 1 0 0 0,-1 0 0 0 0,1-1-1 0 0,-1 2 1 0 0,-8 12-101 0 0,-38 45-1076 0 0,43-56 1061 0 0,1 1-1 0 0,0 0 0 0 0,-1-1 1 0 0,1 0-1 0 0,-1 0 1 0 0,-5 3-1 0 0,6-4-53 0 0,-1 0 0 0 0,1 1 1 0 0,0-1-1 0 0,0 1 0 0 0,0 0 0 0 0,0 0 1 0 0,0 0-1 0 0,-4 7 0 0 0,5-8 679 0 0,2-1-636 0 0,-1-1 0 0 0,1 1 0 0 0,0-1-1 0 0,-1 0 1 0 0,1 1 0 0 0,0-1 0 0 0,-1 1 0 0 0,1-1 0 0 0,0 1-1 0 0,0-1 1 0 0,0 1 0 0 0,-1-1 0 0 0,1 1 0 0 0,0-1 0 0 0,0 1-1 0 0,0-1 1 0 0,0 1 0 0 0,0-1 0 0 0,0 2 0 0 0,1-1-8 0 0,-1 1 0 0 0,1-1-1 0 0,0 0 1 0 0,-1 1 0 0 0,1-1 0 0 0,0 1 0 0 0,0-1 0 0 0,0 0 0 0 0,0 0 0 0 0,0 0 0 0 0,1 1 0 0 0,-1-1 0 0 0,3 1-1 0 0,5 7 356 0 0,1 1 0 0 0,9 11-1 0 0,-14-14 4 0 0,0-1 0 0 0,1 1 1 0 0,0-1-1 0 0,1 0 0 0 0,-1-1 0 0 0,1 1 0 0 0,0-1 0 0 0,10 5 0 0 0,-9-7 135 0 0,-5-2-210 0 0,-1 0-1 0 0,1 0 0 0 0,-1 0 1 0 0,1 1-1 0 0,-1-1 0 0 0,1 1 0 0 0,-1-1 1 0 0,0 1-1 0 0,0 0 0 0 0,1 0 1 0 0,-2 0-1 0 0,5 4 0 0 0,0 1 607 0 0,-6-7-718 0 0,1 1 0 0 0,-1-1 0 0 0,0 0 0 0 0,1 1 0 0 0,-1-1 0 0 0,0 0 0 0 0,0 1 0 0 0,1-1 0 0 0,-1 0 0 0 0,0 1 0 0 0,0-1 0 0 0,0 1 0 0 0,1-1 0 0 0,-1 0 0 0 0,0 1 0 0 0,0-1 0 0 0,0 1 0 0 0,0-1-1 0 0,0 1 1 0 0,0-1 0 0 0,0 1 0 0 0,0-1 0 0 0,0 0 0 0 0,0 1 0 0 0,0-1 0 0 0,0 1 0 0 0,0-1 0 0 0,0 1 0 0 0,0 0 0 0 0,-1 4 48 0 0,0 0 1 0 0,1 0-1 0 0,-2 0 1 0 0,1 0 0 0 0,0 0-1 0 0,-1 0 1 0 0,0 0-1 0 0,0 0 1 0 0,-1 0-1 0 0,1-1 1 0 0,-1 1-1 0 0,0-1 1 0 0,0 0-1 0 0,-1 0 1 0 0,1 0-1 0 0,-1 0 1 0 0,0-1-1 0 0,0 1 1 0 0,-5 2 0 0 0,-94 69 927 0 0,98-71-1051 0 0,0 0-1 0 0,0-1 1 0 0,0 0-1 0 0,-1 0 0 0 0,1 0 1 0 0,-1 0-1 0 0,0-1 1 0 0,1 0-1 0 0,-1 0 1 0 0,0-1-1 0 0,-1 1 1 0 0,-8 0-1 0 0,15-2 12 0 0,-1-1 0 0 0,0 1 0 0 0,0 0 1 0 0,0 0-1 0 0,0 0 0 0 0,1 0 0 0 0,-1-1 0 0 0,0 1 0 0 0,0 0 0 0 0,1-1 0 0 0,-1 1 0 0 0,0-1 0 0 0,0 1 1 0 0,1-1-1 0 0,-1 1 0 0 0,1-1 0 0 0,-1 1 0 0 0,0-1 0 0 0,1 0 0 0 0,-1 1 0 0 0,1-1 0 0 0,-1 0 0 0 0,1 1 0 0 0,0-1 1 0 0,-1 0-1 0 0,1 0 0 0 0,0 0 0 0 0,-1 1 0 0 0,1-1 0 0 0,0 0 0 0 0,0 0 0 0 0,0 0 0 0 0,0-1 0 0 0,-1-1-84 0 0,1 1 0 0 0,0-1-1 0 0,0 0 1 0 0,0 0-1 0 0,0 0 1 0 0,1 0 0 0 0,0-4-1 0 0,0 3-440 0 0,1-1-1 0 0,0 1 1 0 0,0 0-1 0 0,0 0 1 0 0,5-7-1 0 0,3-3-1383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10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5 11056 0 0,'0'0'12634'0'0,"-1"-1"-11558"0"0,-1 1-962 0 0,1-1 1 0 0,0 1-1 0 0,-1-1 0 0 0,1 1 1 0 0,0-1-1 0 0,-1 1 0 0 0,1 0 1 0 0,0-1-1 0 0,-1 1 0 0 0,1 0 1 0 0,-1 0-1 0 0,1 0 0 0 0,-1 0 1 0 0,1 1-1 0 0,0-1 0 0 0,-1 0 1 0 0,1 0-1 0 0,-2 1 0 0 0,-1 1 4 0 0,0 0 1 0 0,1-1-1 0 0,-1 1 0 0 0,1 1 0 0 0,-1-1 0 0 0,-3 4 1 0 0,-2 1-58 0 0,1 1 0 0 0,1 0 0 0 0,-1 1 0 0 0,-5 9 0 0 0,7-9-48 0 0,1 0-1 0 0,0 1 0 0 0,1 0 1 0 0,0 0-1 0 0,1 0 1 0 0,-4 18-1 0 0,-6 64-19 0 0,12-77 7 0 0,2 1 0 0 0,0 0 0 0 0,0 0 0 0 0,1 0 0 0 0,1-1 0 0 0,1 1 0 0 0,6 16 0 0 0,-8-27-65 0 0,-1-1 0 0 0,1 0 0 0 0,0 0 1 0 0,1 0-1 0 0,-1 0 0 0 0,1-1 0 0 0,0 1 0 0 0,-1-1 0 0 0,2 1 0 0 0,-1-1 0 0 0,0 0 1 0 0,1 0-1 0 0,-1-1 0 0 0,1 1 0 0 0,0-1 0 0 0,0 0 0 0 0,0 1 0 0 0,0-2 0 0 0,0 1 0 0 0,0 0 1 0 0,1-1-1 0 0,-1 0 0 0 0,0 0 0 0 0,1 0 0 0 0,-1-1 0 0 0,1 1 0 0 0,-1-1 0 0 0,1 0 0 0 0,-1 0 1 0 0,1-1-1 0 0,-1 1 0 0 0,8-3 0 0 0,45-16-7992 0 0,-26 6 312 0 0</inkml:trace>
  <inkml:trace contextRef="#ctx0" brushRef="#br0" timeOffset="1">498 29 6448 0 0,'0'0'297'0'0,"5"3"91"0"0,-3-1 367 0 0,0 0-1 0 0,0 0 1 0 0,0 0 0 0 0,0 0-1 0 0,1-1 1 0 0,-1 1 0 0 0,0-1 0 0 0,1 0-1 0 0,0 0 1 0 0,-1 0 0 0 0,1 0-1 0 0,-1 0 1 0 0,1 0 0 0 0,0-1-1 0 0,0 1 1 0 0,-1-1 0 0 0,1 0-1 0 0,4 0 1 0 0,22-2 2879 0 0,-4-2-3285 0 0,-16 3-77 0 0,1-1 0 0 0,-1 2 1 0 0,1 0-1 0 0,14 1 0 0 0,5 0-1766 0 0,-21 1-612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11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38 18255 0 0,'-3'5'5879'0'0,"58"-19"-5632"0"0,7-1-1457 0 0,-40 7-4407 0 0,-1 3-1921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11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75 18887 0 0,'-26'5'1971'0'0,"39"-16"1044"0"0,2 3-1960 0 0,12-8 342 0 0,-5 2 17 0 0,-9 8-1222 0 0,-7 3-109 0 0,0 0 0 0 0,0 0 0 0 0,1 0 1 0 0,-1 1-1 0 0,1 0 0 0 0,-1 1 0 0 0,1-1 0 0 0,10 0 0 0 0,0 0-72 0 0,-13 1-75 0 0,-2 2-482 0 0,33 7-2661 0 0,-10-4-5834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12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9672 0 0,'3'0'86'0'0,"-1"0"1"0"0,0-1-1 0 0,1 1 1 0 0,-1-1-1 0 0,0 0 1 0 0,1 0-1 0 0,-1 0 1 0 0,0 0-1 0 0,0 0 1 0 0,0 0-1 0 0,3-2 1 0 0,-2 1 288 0 0,-1 0 1 0 0,1 0-1 0 0,0 1 1 0 0,0-1-1 0 0,6-1 0 0 0,13-5 4172 0 0,-18 6-3841 0 0,0 0 0 0 0,0 0 0 0 0,0 1 0 0 0,0 0 0 0 0,0 0 1 0 0,0 0-1 0 0,4 0 0 0 0,4 1 170 0 0,-1 0 1 0 0,13 3-1 0 0,-20-2-790 0 0,-1-1 0 0 0,0 1 0 0 0,0 0-1 0 0,0 0 1 0 0,0 0 0 0 0,0 1 0 0 0,0-1 0 0 0,0 1 0 0 0,0-1 0 0 0,-1 1-1 0 0,1 0 1 0 0,3 3 0 0 0,23 20 109 0 0,-8-7-36 0 0,-20-17-146 0 0,0 0 0 0 0,0 0 0 0 0,-1 0 0 0 0,1 0 0 0 0,-1 0 0 0 0,1 0 0 0 0,-1 1 0 0 0,1-1 0 0 0,-1 0 0 0 0,0 0 0 0 0,1 1 0 0 0,-1-1 0 0 0,0 0 0 0 0,0 0 0 0 0,0 1 0 0 0,0-1 0 0 0,0 0 0 0 0,0 2 0 0 0,0 10 78 0 0,1-9-103 0 0,-1-1 0 0 0,0 1 0 0 0,0-1-1 0 0,0 0 1 0 0,0 1 0 0 0,0-1 0 0 0,-1 0 0 0 0,1 1 0 0 0,-1-1 0 0 0,0 0-1 0 0,0 1 1 0 0,0-1 0 0 0,-1 0 0 0 0,1 0 0 0 0,-4 4 0 0 0,-23 43-1200 0 0,-46 61 0 0 0,53-82 641 0 0,12-15 87 0 0,-19 23 1 0 0,26-35 451 0 0,0 0-1 0 0,1 0 1 0 0,0 0-1 0 0,0 1 1 0 0,-1-1-1 0 0,1 0 1 0 0,1 1-1 0 0,-1-1 1 0 0,-1 4-1 0 0,2-4 13 0 0,-1 1 0 0 0,0-1 0 0 0,1 0 0 0 0,-1 0 0 0 0,0 1 0 0 0,-1-1 0 0 0,0 2 0 0 0,1-3 23 0 0,1-1 1 0 0,0 0 0 0 0,0 0-1 0 0,-1 1 1 0 0,1-1-1 0 0,0 0 1 0 0,0 0-1 0 0,0 1 1 0 0,-1-1-1 0 0,1 0 1 0 0,0 0-1 0 0,0 1 1 0 0,0-1-1 0 0,0 0 1 0 0,0 1-1 0 0,0-1 1 0 0,0 0-1 0 0,0 0 1 0 0,0 1-1 0 0,0-1 1 0 0,0 0-1 0 0,0 1 1 0 0,0-1-1 0 0,0 0 1 0 0,0 1-1 0 0,0-1 1 0 0,0 0-1 0 0,0 0 1 0 0,0 1-1 0 0,0-1 1 0 0,0 0-1 0 0,0 1 1 0 0,1-1-1 0 0,-1 0 1 0 0,0 0-1 0 0,0 1 1 0 0,0-1-1 0 0,1 0 1 0 0,-1 0 0 0 0,0 1-1 0 0,0-1 1 0 0,0 0-1 0 0,1 0 1 0 0,-1 0-1 0 0,0 0 1 0 0,1 1-1 0 0,-1-1 1 0 0,0 0-1 0 0,0 0 1 0 0,1 0-1 0 0,-1 0 1 0 0,0 0-1 0 0,1 0 1 0 0,-1 0-1 0 0,0 0 1 0 0,1 0-1 0 0,-1 0 1 0 0,0 0-1 0 0,0 0 1 0 0,1 0-1 0 0,0 0 1 0 0,0 0 57 0 0,2 1 267 0 0,-1-1 6 0 0,7 0-60 0 0,1-1 0 0 0,15-3 1 0 0,-21 3-201 0 0,0 0 1 0 0,0 0 0 0 0,0 0-1 0 0,0-1 1 0 0,-1 1 0 0 0,1-1-1 0 0,0 0 1 0 0,-1 0 0 0 0,5-4 0 0 0,3-3 89 0 0,-1 1 1 0 0,25-14 0 0 0,-30 18-127 0 0,0 1 1 0 0,-1-1-1 0 0,1 0 0 0 0,-1-1 0 0 0,7-7 1 0 0,-8 8-18 0 0,0 0 0 0 0,1 1-1 0 0,0-1 1 0 0,0 1 0 0 0,0-1 0 0 0,5-2 0 0 0,21-16-723 0 0,-8 5-748 0 0,-6 6 193 0 0,0-2-14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12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6912 0 0,'15'3'528'0'0,"-14"-2"-422"0"0,0-1 1 0 0,-1 0-1 0 0,1 1 0 0 0,0-1 1 0 0,0 0-1 0 0,0 0 1 0 0,0 0-1 0 0,0 0 0 0 0,0 0 1 0 0,-1 0-1 0 0,1 0 1 0 0,0 0-1 0 0,0 0 0 0 0,0 0 1 0 0,0 0-1 0 0,0-1 1 0 0,0 1-1 0 0,-1 0 1 0 0,1-1-1 0 0,1 0 0 0 0,2 0 882 0 0,12-1 9279 0 0,-9-1-9539 0 0,-1 0 1 0 0,0 1 0 0 0,1 0 0 0 0,0 0-1 0 0,-1 0 1 0 0,1 1 0 0 0,7-1 0 0 0,18-4 503 0 0,53-7 350 0 0,-45 8-1077 0 0,-19 3-281 0 0,-1 0 1 0 0,27 2-1 0 0,-42 0-187 0 0,6 2 32 0 0,-8-1-63 0 0,-2 0-6 0 0,0-1 0 0 0,-1 0 0 0 0,1 0 0 0 0,0 1 0 0 0,0-1 0 0 0,-1 1 0 0 0,1-1 0 0 0,0 1 0 0 0,-1-1 0 0 0,1 1 0 0 0,0-1 0 0 0,-1 1 0 0 0,2 0 0 0 0,-2 5 0 0 0,0-4 0 0 0,9 16 0 0 0,-7-15 0 0 0,-1-1 0 0 0,0 0 0 0 0,1 1 0 0 0,-1-1 0 0 0,0 1 0 0 0,0 0 0 0 0,0 3 0 0 0,0 1-13 0 0,-1 1 0 0 0,0 0 0 0 0,0-1 0 0 0,-2 10 0 0 0,0-9-12 0 0,2-1 1 0 0,-1 1-1 0 0,1 10 0 0 0,1-12-4 0 0,0 1-1 0 0,-1 0 1 0 0,0-1-1 0 0,-1 1 1 0 0,0 0-1 0 0,0-1 1 0 0,0 1-1 0 0,-1-1 1 0 0,0 1 0 0 0,-3 6-1 0 0,2-2-45 0 0,1 0 0 0 0,-3 13 1 0 0,3-12-68 0 0,0-1 0 0 0,-5 15 1 0 0,3-15 52 0 0,-28 93-1549 0 0,29-96 1256 0 0,1 1-1 0 0,-2-1 1 0 0,-7 16-1 0 0,0 0-2452 0 0,11-20-58 0 0,0 7-4848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12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1 349 15952 0 0,'36'-14'1445'0'0,"-23"7"-1160"0"0,-11 4-287 0 0,1 0 1 0 0,13-8 1180 0 0,1 1 0 0 0,0 1-1 0 0,0 1 1 0 0,33-11 0 0 0,-6 3 680 0 0,-35 12-1584 0 0,1 0 1 0 0,0 1 0 0 0,12-3 0 0 0,-14 4-85 0 0,0 0-1 0 0,0 0 0 0 0,0-1 0 0 0,11-6 1 0 0,14-6 169 0 0,-13 9-248 0 0,-1 0 0 0 0,27-14 0 0 0,-32 14-84 0 0,-1 1-1 0 0,2 0 1 0 0,-1 2-1 0 0,19-4 1 0 0,0 1 2 0 0,-16 2-12 0 0,1 2 0 0 0,35-1-1 0 0,-39 5-6 0 0,-13-1-11 0 0,0 1 0 0 0,0-1 0 0 0,-1 1 0 0 0,1 0 0 0 0,0-1 0 0 0,-1 1 0 0 0,1 0 0 0 0,-1-1 0 0 0,1 1 0 0 0,-1 0 0 0 0,0-1 0 0 0,1 3 0 0 0,2 12 0 0 0,-1-12 0 0 0,-1 0 0 0 0,-1 0 0 0 0,1 0 0 0 0,0 1 0 0 0,-1-1 0 0 0,0 0 0 0 0,0 0 0 0 0,0 1 0 0 0,-1-1 0 0 0,0 5 0 0 0,-2 20 0 0 0,4-17 1 0 0,0-1 0 0 0,1 1 0 0 0,3 11 0 0 0,3 22-22 0 0,-8-39 11 0 0,1-1 0 0 0,0 1 0 0 0,1 0 0 0 0,-1-1 0 0 0,1 1 0 0 0,0-1 0 0 0,0 1 0 0 0,1-1 0 0 0,0 0 0 0 0,0 0 0 0 0,0 0 0 0 0,0 0 0 0 0,1 0 0 0 0,0-1 0 0 0,0 0 0 0 0,6 5 0 0 0,-5-4 3 0 0,0-1-1 0 0,1 0 1 0 0,-1 0-1 0 0,1 0 0 0 0,0-1 1 0 0,12 6-1 0 0,-15-8 8 0 0,0 0 0 0 0,0 0 0 0 0,0 0 0 0 0,0 0 0 0 0,0 0 0 0 0,1-1 0 0 0,-1 1 0 0 0,0-1 0 0 0,0 0 0 0 0,0 0 0 0 0,1 0 0 0 0,-1 0 0 0 0,0-1 0 0 0,0 1 0 0 0,0-1 0 0 0,0 0 0 0 0,0 0 0 0 0,0 0 0 0 0,0 0 0 0 0,0 0 0 0 0,5-4 0 0 0,2 0 70 0 0,0-2 0 0 0,-1 0 0 0 0,0 0 0 0 0,0 0 0 0 0,0-1 0 0 0,-1-1 0 0 0,0 0 0 0 0,-1 0 0 0 0,0 0 0 0 0,0-1 0 0 0,6-11 0 0 0,-2-2 131 0 0,-5 12 9 0 0,-1 0 0 0 0,-1-1-1 0 0,6-19 1 0 0,-6 17-22 0 0,-2 0 0 0 0,0-1 0 0 0,1-25 0 0 0,-3 33-153 0 0,-1 0 0 0 0,1 1-1 0 0,-1-1 1 0 0,-1 0 0 0 0,1 1-1 0 0,-1-1 1 0 0,0 1-1 0 0,-1-1 1 0 0,1 1 0 0 0,-7-9-1 0 0,0-1-13 0 0,-2 1-1 0 0,-11-13 0 0 0,18 23-46 0 0,0 1-1 0 0,0 0 1 0 0,-1 1-1 0 0,1-1 1 0 0,-1 1-1 0 0,0-1 1 0 0,0 2-1 0 0,0-1 1 0 0,0 0-1 0 0,0 1 1 0 0,-7-2-1 0 0,2 1-113 0 0,-1 1 0 0 0,1 0 0 0 0,0 1-1 0 0,-1 0 1 0 0,1 0 0 0 0,-18 2 0 0 0,-69 13-1811 0 0,45-2 199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45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11520 0 0,'0'0'1040'0'0,"0"2"-854"0"0,0 5 108 0 0,3 29 5578 0 0,-1-27-5040 0 0,0 0 0 0 0,0-1 0 0 0,6 14 1 0 0,-6-15-562 0 0,0-1-1 0 0,-1 0 1 0 0,1 1 0 0 0,-1-1 0 0 0,0 12 0 0 0,2 10 236 0 0,3 6-31 0 0,19 134 690 0 0,-16-106-1070 0 0,-8-51-94 0 0,1 0 0 0 0,0 0 1 0 0,5 12-1 0 0,-1-2-139 0 0,-4-14-359 0 0,0-1 0 0 0,1 1 0 0 0,0-1 0 0 0,0 1-1 0 0,0-1 1 0 0,6 8 0 0 0,0-5-5156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13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47 5984 0 0,'0'0'9717'0'0,"-7"-5"-7209"0"0,-2-1-1545 0 0,7 4-740 0 0,0 1 1 0 0,0-1-1 0 0,0 1 1 0 0,0-1-1 0 0,0 1 0 0 0,1-1 1 0 0,-3-2-1 0 0,3 2-52 0 0,-1 1 0 0 0,0-1 0 0 0,1 1 0 0 0,-1 0 0 0 0,0 0 0 0 0,0-1 0 0 0,1 1 0 0 0,-1 0 0 0 0,0 1 0 0 0,0-1 0 0 0,0 0 1 0 0,-4 0-1 0 0,-22-4 1091 0 0,26 5-1096 0 0,-4 3-143 0 0,0 1 1 0 0,0 0-1 0 0,0 0 0 0 0,0 1 0 0 0,1 0 0 0 0,-1 0 0 0 0,1 0 1 0 0,0 1-1 0 0,1-1 0 0 0,0 1 0 0 0,-1 0 0 0 0,-4 11 0 0 0,4-6-28 0 0,0 0 0 0 0,1 1 0 0 0,0-1 0 0 0,1 1 0 0 0,1 0 0 0 0,-3 22 0 0 0,2-12-33 0 0,2-17 27 0 0,1 1 0 0 0,-1-1 0 0 0,1 1 1 0 0,0 0-1 0 0,0-1 0 0 0,1 10 0 0 0,3 6-10 0 0,-2-12-2 0 0,0 0 0 0 0,5 17 0 0 0,-4-17-10 0 0,-2-6 22 0 0,0 0 1 0 0,0 0-1 0 0,0-1 1 0 0,1 1-1 0 0,-1 0 0 0 0,0-1 1 0 0,1 1-1 0 0,0-1 0 0 0,-1 0 1 0 0,1 1-1 0 0,0-1 1 0 0,5 4-1 0 0,2 2-48 0 0,-6-5 28 0 0,0-1 0 0 0,0 0 1 0 0,0 1-1 0 0,0-1 0 0 0,6 3 0 0 0,-8-4 26 0 0,1-1 0 0 0,-1 0 0 0 0,0 1 0 0 0,1-1 0 0 0,-1 0 0 0 0,1 0 0 0 0,-1 0 0 0 0,1 0 0 0 0,-1 0 0 0 0,0 0 0 0 0,1 0 0 0 0,-1 0 0 0 0,1-1 0 0 0,-1 1 0 0 0,0 0 0 0 0,1-1 0 0 0,-1 1 0 0 0,0-1 0 0 0,2-1 0 0 0,0 1-9 0 0,-1-1 1 0 0,0 1-1 0 0,0-1 0 0 0,0 1 0 0 0,0-1 1 0 0,-1 0-1 0 0,1 0 0 0 0,-1 0 1 0 0,3-4-1 0 0,8-9-18 0 0,-2 3-37 0 0,0 0 1 0 0,-1-1-1 0 0,11-18 1 0 0,8-13 48 0 0,-22 37 21 0 0,-4 4 2 0 0,1 0-1 0 0,-1 0 1 0 0,0 0 0 0 0,0 0 0 0 0,2-5 0 0 0,-4 6 354 0 0,0 4-276 0 0,-3 6-46 0 0,1 0-1 0 0,1 0 0 0 0,-1 1 0 0 0,1-1 1 0 0,1 0-1 0 0,0 12 0 0 0,0-4-34 0 0,4 153 0 0 0,1-102-224 0 0,7 56-322 0 0,-9-100 589 0 0,8 37 155 0 0,-9-54-449 0 0,-1 0 1 0 0,1 0 0 0 0,0 0 0 0 0,1-1 0 0 0,-1 1 0 0 0,1-1 0 0 0,4 6 0 0 0,4 0-5130 0 0,0-1-1717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14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70 10592 0 0,'0'0'818'0'0,"-1"-1"-532"0"0,-1 0 321 0 0,0-1 0 0 0,-1 0 1 0 0,1 1-1 0 0,0-1 0 0 0,0 0 1 0 0,-2-4-1 0 0,3 5-326 0 0,0 0 0 0 0,1 0 1 0 0,-1 0-1 0 0,0 0 0 0 0,0 0 0 0 0,0 1 0 0 0,0-1 0 0 0,0 0 0 0 0,0 0 0 0 0,-1 1 1 0 0,0-1-1 0 0,1 0-128 0 0,0 1 0 0 0,0-1 0 0 0,0 0 0 0 0,0 1 0 0 0,0-1 0 0 0,0 0 0 0 0,0 1 0 0 0,0-1 0 0 0,0 0 1 0 0,0 0-1 0 0,1 0 0 0 0,-1 0 0 0 0,0 0 0 0 0,1 0 0 0 0,-2-1 0 0 0,2 1-14 0 0,-1 1 0 0 0,1-1 1 0 0,-1 0-1 0 0,0 1 0 0 0,1-1 0 0 0,-1 1 0 0 0,0-1 1 0 0,0 1-1 0 0,1 0 0 0 0,-1-1 0 0 0,0 1 0 0 0,0 0 1 0 0,0-1-1 0 0,-1 1 0 0 0,-4-3 452 0 0,4 2-546 0 0,0 0 1 0 0,0 0 0 0 0,0 0 0 0 0,1 0-1 0 0,-1 1 1 0 0,0-1 0 0 0,0 0-1 0 0,0 1 1 0 0,0 0 0 0 0,0-1 0 0 0,-1 1-1 0 0,1 0 1 0 0,0 0 0 0 0,0 0 0 0 0,0 0-1 0 0,0 0 1 0 0,0 1 0 0 0,0-1 0 0 0,0 1-1 0 0,0-1 1 0 0,0 1 0 0 0,0 0-1 0 0,0 0 1 0 0,0-1 0 0 0,1 2 0 0 0,-1-1-1 0 0,0 0 1 0 0,-2 2 0 0 0,0 1 35 0 0,1-1-1 0 0,0 0 1 0 0,0 1-1 0 0,0 0 1 0 0,0 0 0 0 0,1 0-1 0 0,-1 0 1 0 0,1 0 0 0 0,0 0-1 0 0,0 1 1 0 0,1-1 0 0 0,-2 6-1 0 0,-1 7-135 0 0,1 0-1 0 0,0 1 0 0 0,1 0 1 0 0,1 22-1 0 0,1-32 26 0 0,1 1 0 0 0,0 0 0 0 0,0-1 0 0 0,1 1 0 0 0,0-1 0 0 0,0 0 0 0 0,1 1 0 0 0,0-1 0 0 0,1 0 0 0 0,6 12 0 0 0,-7-18-10 0 0,-1 1 0 0 0,1-1 0 0 0,-1 1 0 0 0,1-1 0 0 0,0 0 0 0 0,0 0 0 0 0,0 0 0 0 0,0 0 0 0 0,0-1 0 0 0,0 1 0 0 0,0-1 0 0 0,7 2 0 0 0,-8-3 12 0 0,-1 0 1 0 0,1 0-1 0 0,0 0 0 0 0,0 0 0 0 0,0-1 0 0 0,-1 1 0 0 0,1-1 1 0 0,0 1-1 0 0,0-1 0 0 0,-1 0 0 0 0,1 0 0 0 0,0 1 1 0 0,-1-1-1 0 0,2-2 0 0 0,-2 3-1 0 0,6-5-11 0 0,0 0 0 0 0,-1-1 1 0 0,0 1-1 0 0,0-1 0 0 0,0 0 0 0 0,-1-1 1 0 0,0 1-1 0 0,0-1 0 0 0,0 0 1 0 0,4-10-1 0 0,4-11 45 0 0,13-43 1 0 0,-11 29-11 0 0,-8 23 150 0 0,3-23 0 0 0,-2 11 580 0 0,-7 29 401 0 0,4 16-878 0 0,1 15-152 0 0,1-1 0 0 0,23 54 0 0 0,0-16-16 0 0,-15-33-95 0 0,-14-27-158 0 0,1-1 0 0 0,0-1 0 0 0,0 1 0 0 0,1 0 1 0 0,-1 0-1 0 0,1-1 0 0 0,0 0 0 0 0,0 1 0 0 0,0-1 0 0 0,1 0 0 0 0,0 0 0 0 0,0-1 0 0 0,5 5 0 0 0,6 0-6017 0 0,0 2-1967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14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1 377 14800 0 0,'0'0'1342'0'0,"1"-2"-1103"0"0,21-19 104 0 0,-19 17 186 0 0,1 0 0 0 0,-1 1 0 0 0,1-1 0 0 0,0 1 0 0 0,0-1 0 0 0,1 1 1 0 0,7-4-1 0 0,11-4 752 0 0,1 1-1 0 0,44-11 1 0 0,-36 13-858 0 0,-21 5-451 0 0,0 0 1 0 0,0 1-1 0 0,0 0 1 0 0,13 0 0 0 0,-13 1-1982 0 0,5-2-10835 0 0</inkml:trace>
  <inkml:trace contextRef="#ctx0" brushRef="#br0" timeOffset="1">173 1 7368 0 0,'-1'2'6070'0'0,"-7"30"-516"0"0,5-21-4171 0 0,2 0 1 0 0,-1 21-1 0 0,12 150 2350 0 0,-2-124-4478 0 0,17 64 1 0 0,-16-94-195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14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86 10592 0 0,'0'0'818'0'0,"-1"0"-532"0"0,-6 0 100 0 0,7 0-193 0 0,0-1 1 0 0,-1 1-1 0 0,1 0 0 0 0,0-1 0 0 0,0 1 0 0 0,0-1 0 0 0,0 1 0 0 0,0-1 0 0 0,0 1 0 0 0,-1-1 1 0 0,1 1-1 0 0,0 0 0 0 0,0-1 0 0 0,0 1 0 0 0,1-1 0 0 0,-1 1 0 0 0,0-1 0 0 0,0 1 0 0 0,0-1 1 0 0,0 1-1 0 0,0-1 56 0 0,2-2 178 0 0,-1 0-1 0 0,0 0 1 0 0,1 0-1 0 0,-1 0 0 0 0,1 1 1 0 0,0-1-1 0 0,0 0 0 0 0,0 1 1 0 0,0-1-1 0 0,1 1 0 0 0,-1 0 1 0 0,0 0-1 0 0,1 0 0 0 0,0 0 1 0 0,-1 0-1 0 0,1 1 0 0 0,0-1 1 0 0,3-1-1 0 0,9-3 169 0 0,0 1 1 0 0,22-6-1 0 0,-33 10-374 0 0,8-1 58 0 0,0 0 1 0 0,1 1-1 0 0,-1 0 0 0 0,1 1 0 0 0,-1 0 1 0 0,14 3-1 0 0,-22-3-253 0 0,0 1 1 0 0,-1 0 0 0 0,1 0-1 0 0,0 0 1 0 0,-1 0-1 0 0,1 1 1 0 0,-1-1-1 0 0,1 1 1 0 0,-1 0-1 0 0,0 0 1 0 0,0 1 0 0 0,0-1-1 0 0,3 3 1 0 0,-5-3-30 0 0,0-1 0 0 0,0 1 0 0 0,1-1 0 0 0,-1 1 0 0 0,0 0-1 0 0,0-1 1 0 0,-1 1 0 0 0,1 0 0 0 0,0 0 0 0 0,-1 0 0 0 0,1 0 0 0 0,-1 0 0 0 0,1 0 0 0 0,-1 0 0 0 0,0 0 0 0 0,0 0 0 0 0,0 0 0 0 0,0 0 0 0 0,0 0 0 0 0,0 0 0 0 0,-1 0 0 0 0,1-1 0 0 0,-1 1 0 0 0,1 0 0 0 0,-1 0 0 0 0,0 0-1 0 0,-1 3 1 0 0,-5 6-246 0 0,1 0 0 0 0,-2-1-1 0 0,1 0 1 0 0,-1 0 0 0 0,-1 0 0 0 0,-14 11-1 0 0,13-11-163 0 0,8-7 180 0 0,-1-1 1 0 0,1 0-1 0 0,-1 0 0 0 0,0 0 0 0 0,0 0 0 0 0,-3 2 1 0 0,5-1-346 0 0,-1 5-555 0 0,3-5 1097 0 0,0 0 0 0 0,1 0 0 0 0,-1 0 0 0 0,1 0 0 0 0,0-1 0 0 0,0 1 0 0 0,0-1 0 0 0,0 1 0 0 0,1-1 0 0 0,-1 0 0 0 0,0 0 0 0 0,4 2 0 0 0,1 0 11 0 0,0 0 1 0 0,0 0-1 0 0,14 4 0 0 0,-15-5 41 0 0,1 0-1 0 0,-1 0 0 0 0,7 5 1 0 0,13 7 129 0 0,22 5 287 0 0,-42-17-287 0 0,-1-1 0 0 0,1 1 0 0 0,-1 0 1 0 0,0 0-1 0 0,0 0 0 0 0,-1 0 0 0 0,7 7 0 0 0,-10-9 199 0 0,1 2 10 0 0,-1-2-310 0 0,0 1 1 0 0,0-1-1 0 0,0 1 0 0 0,0-1 1 0 0,-1 1-1 0 0,1 0 1 0 0,0-1-1 0 0,-1 1 1 0 0,1 0-1 0 0,-1 0 1 0 0,1-1-1 0 0,-1 1 1 0 0,0 0-1 0 0,0 0 1 0 0,0 0-1 0 0,0-1 1 0 0,0 1-1 0 0,0 0 1 0 0,0 0-1 0 0,-1 0 1 0 0,1-1-1 0 0,-1 1 0 0 0,1 0 1 0 0,-1 0-1 0 0,0-1 1 0 0,1 1-1 0 0,-2 1 1 0 0,-4 6 106 0 0,1 0 0 0 0,-1 0 0 0 0,0-1 0 0 0,-1 0-1 0 0,-8 7 1 0 0,10-10-119 0 0,0-1 0 0 0,0-1-1 0 0,0 1 1 0 0,-1-1-1 0 0,1 1 1 0 0,-1-1-1 0 0,0-1 1 0 0,0 1 0 0 0,-10 1-1 0 0,10-2-27 0 0,-1 0 1 0 0,0-1-1 0 0,0 0 0 0 0,0 0 1 0 0,-7-1-1 0 0,10 0-22 0 0,-1-1 0 0 0,1 0 1 0 0,0 0-1 0 0,0 0 0 0 0,0 0 0 0 0,0-1 1 0 0,0 1-1 0 0,1-1 0 0 0,-8-4 0 0 0,5 2-156 0 0,-1-1 1 0 0,1 0-1 0 0,0 0 0 0 0,0 0 0 0 0,0 0 1 0 0,-9-13-1 0 0,12 14-143 0 0,1 0 0 0 0,-1 0 0 0 0,1-1 0 0 0,0 1-1 0 0,0-1 1 0 0,0 1 0 0 0,1-1 0 0 0,0 0 0 0 0,0 1 0 0 0,0-1 0 0 0,0 0 0 0 0,1-7 0 0 0,0-11-1981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15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8288 0 0,'5'2'208'0'0,"1"1"-1"0"0,-1-1 1 0 0,0 1 0 0 0,0 0 0 0 0,0 0 0 0 0,0 0 0 0 0,0 1 0 0 0,-1 0 0 0 0,6 5-1 0 0,-6-5 802 0 0,-1 1 0 0 0,0-1 0 0 0,1 1-1 0 0,-1 0 1 0 0,-1 1 0 0 0,1-1 0 0 0,-1 0 0 0 0,0 1-1 0 0,2 6 1 0 0,0 10-108 0 0,-1-1 0 0 0,-1 1 0 0 0,0 0-1 0 0,-3 31 1 0 0,1-16-629 0 0,-3 4 35 0 0,-1-1 0 0 0,-15 63 0 0 0,5-26-395 0 0,13-74 310 0 0,2-5-160 0 0,4-12-211 0 0,4-12 22 0 0,-8 24 124 0 0,0-3-2 0 0,1 1 1 0 0,0 0-1 0 0,0-1 1 0 0,0 1-1 0 0,0 0 0 0 0,1 0 1 0 0,-1 0-1 0 0,1 0 1 0 0,0 1-1 0 0,0-1 1 0 0,0 1-1 0 0,1 0 0 0 0,-1 0 1 0 0,7-5-1 0 0,-4 5 1 0 0,-1 1 0 0 0,1-1 0 0 0,0 1 0 0 0,0 0 0 0 0,0 0 0 0 0,0 1 0 0 0,0 0 0 0 0,1 0 0 0 0,-1 0 0 0 0,0 1 0 0 0,0 0 0 0 0,11 1 0 0 0,4 1 22 0 0,1 2-1 0 0,24 7 0 0 0,-33-7 104 0 0,0 1 0 0 0,0 0-1 0 0,-1 0 1 0 0,0 1 0 0 0,15 11-1 0 0,-26-17-49 0 0,-1 1 0 0 0,1-1-1 0 0,0 1 1 0 0,0-1 0 0 0,0 1-1 0 0,-1 0 1 0 0,1-1 0 0 0,0 1-1 0 0,-1 0 1 0 0,1 0 0 0 0,-1-1-1 0 0,1 1 1 0 0,-1 0 0 0 0,1 0-1 0 0,-1 0 1 0 0,0 0 0 0 0,1 0-1 0 0,-1 0 1 0 0,0 0 0 0 0,0-1-1 0 0,0 1 1 0 0,1 2 0 0 0,-2-2-4 0 0,1 1-1 0 0,0 0 1 0 0,0 0 0 0 0,-1 0 0 0 0,1-1 0 0 0,-1 1 0 0 0,0 0 0 0 0,1-1 0 0 0,-1 1 0 0 0,0-1 0 0 0,-1 3 0 0 0,-1 0 10 0 0,0 0 1 0 0,-1 0-1 0 0,1-1 1 0 0,-1 1 0 0 0,1-1-1 0 0,-1 0 1 0 0,-8 5-1 0 0,3-4-35 0 0,0 1-1 0 0,-1-2 0 0 0,0 0 0 0 0,1 0 1 0 0,-1 0-1 0 0,-18 1 0 0 0,-65-1-135 0 0,73-3 15 0 0,14 0-82 0 0,0-1-1 0 0,-1 1 1 0 0,1-1-1 0 0,0-1 0 0 0,-1 1 1 0 0,-6-3-1 0 0,-3-4-2637 0 0,4-3-3590 0 0,2-2-2044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15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19087 0 0,'0'0'1735'0'0,"2"-1"-1431"0"0,15-7-317 0 0,-12 5 251 0 0,0 1 0 0 0,0 0 0 0 0,0 0-1 0 0,1 0 1 0 0,-1 1 0 0 0,8-2 0 0 0,12 0 945 0 0,118-7 2831 0 0,-125 10-4369 0 0,40 0 1154 0 0,-39 0-3741 0 0,-1 0-3554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16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19319 0 0,'-1'1'149'0'0,"1"0"0"0"0,-1 0-1 0 0,1 0 1 0 0,0 0 0 0 0,-1 0-1 0 0,1 1 1 0 0,0-1-1 0 0,0 0 1 0 0,0 0 0 0 0,0 0-1 0 0,0 0 1 0 0,0 0 0 0 0,0 1-1 0 0,0-1 1 0 0,0 0 0 0 0,0 0-1 0 0,1 0 1 0 0,0 1 0 0 0,8 27 1120 0 0,-7-24-657 0 0,6 25 129 0 0,0-1 1 0 0,-3 1 0 0 0,5 47-1 0 0,1 12-517 0 0,10-9-422 0 0,-20-75 182 0 0,2 2-300 0 0,0 0 1 0 0,0 0 0 0 0,1-1 0 0 0,0 1 0 0 0,0-1 0 0 0,1 0 0 0 0,7 7 0 0 0,-8-8-14 0 0,12 12-1199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16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206 100 2760 0 0,'-1'-1'207'0'0,"-7"-19"4351"0"0,1 1 4922 0 0,5 15-8075 0 0,-1 0-1 0 0,1 0 1 0 0,-1 0 0 0 0,0 0-1 0 0,-7-5 1 0 0,6 5-885 0 0,0 0 0 0 0,0 1-1 0 0,-1 0 1 0 0,1 0 0 0 0,-9-3-1 0 0,11 5-488 0 0,0 0 0 0 0,0 0-1 0 0,0 0 1 0 0,0 0-1 0 0,0 1 1 0 0,0-1-1 0 0,0 1 1 0 0,0-1-1 0 0,-1 1 1 0 0,1 0-1 0 0,0 0 1 0 0,0 0-1 0 0,0 0 1 0 0,-1 0-1 0 0,1 0 1 0 0,0 1 0 0 0,0-1-1 0 0,0 1 1 0 0,0 0-1 0 0,0-1 1 0 0,-1 1-1 0 0,1 0 1 0 0,1 0-1 0 0,-1 0 1 0 0,0 1-1 0 0,0-1 1 0 0,0 0-1 0 0,1 1 1 0 0,-1-1-1 0 0,0 1 1 0 0,1 0 0 0 0,-3 2-1 0 0,-26 50 49 0 0,18-31-93 0 0,8-15-1 0 0,1-1-1 0 0,0 1 0 0 0,1 0 0 0 0,-1 0 0 0 0,1 0 0 0 0,-1 14 0 0 0,1 50-69 0 0,2-59 61 0 0,0 0 16 0 0,0 0 0 0 0,1 0 0 0 0,1 0 0 0 0,0 0 0 0 0,1 0 0 0 0,0 0 0 0 0,1-1 0 0 0,1 0-1 0 0,0 0 1 0 0,0 0 0 0 0,8 12 0 0 0,-9-20-2 0 0,0 1 0 0 0,0 0 0 0 0,0-1 0 0 0,1 0-1 0 0,0 0 1 0 0,0 0 0 0 0,0-1 0 0 0,0 1 0 0 0,0-1 0 0 0,1 0 0 0 0,-1-1-1 0 0,1 1 1 0 0,0-1 0 0 0,0 0 0 0 0,0-1 0 0 0,0 0 0 0 0,0 1 0 0 0,0-2 0 0 0,0 1-1 0 0,12-1 1 0 0,-2-1-146 0 0,1 0 1 0 0,-1-2-1 0 0,1 1 0 0 0,-1-2 0 0 0,0 0 0 0 0,23-10 0 0 0,-10 0-1286 0 0,1-3-424 0 0</inkml:trace>
  <inkml:trace contextRef="#ctx0" brushRef="#br0" timeOffset="1">710 36 21623 0 0,'0'0'2412'0'0,"3"0"-1828"0"0,28-2 1226 0 0,-24 1-1542 0 0,1 1 0 0 0,0-1-1 0 0,0 1 1 0 0,-1 1 0 0 0,1-1-1 0 0,13 4 1 0 0,-13-3-224 0 0,-6-1-37 0 0,1 0 0 0 0,0 1 0 0 0,-1-1 0 0 0,1 1 0 0 0,0-1 0 0 0,-1 1 0 0 0,1 0 0 0 0,0 0 0 0 0,-1 1 0 0 0,5 2 0 0 0,27 15-612 0 0,-30-15-1335 0 0,4 7-644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16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5984 0 0,'2'1'7604'0'0,"2"1"-6069"0"0,0 1 1 0 0,0-1 0 0 0,0 0 0 0 0,1-1 0 0 0,5 3 0 0 0,3-1-251 0 0,25 2 0 0 0,-23-4-889 0 0,22 6 1 0 0,-31-5-704 0 0,1-1 0 0 0,-1 0 0 0 0,1 0 0 0 0,10-1 0 0 0,13 0-693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17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19319 0 0,'8'2'489'0'0,"0"0"1"0"0,0-1-1 0 0,1 1 0 0 0,-1-2 0 0 0,0 1 0 0 0,0-1 0 0 0,1 0 0 0 0,-1-1 0 0 0,0 0 0 0 0,14-4 0 0 0,0-1-254 0 0,-1 1-1 0 0,1 0 1 0 0,0 1-1 0 0,0 2 0 0 0,29-1 1 0 0,-26 4-1595 0 0,2 4-475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46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15232 0 0,'0'0'1161'0'0,"0"2"-795"0"0,1 6-337 0 0,0 0-1 0 0,0-1 0 0 0,4 13 1 0 0,-2-9 255 0 0,-1 0 1 0 0,2 12-1 0 0,1 24 1188 0 0,-1-21-523 0 0,0 28 1 0 0,-4 11-136 0 0,4 139 1150 0 0,-4-198-1928 0 0,1 14 98 0 0,-1 30 199 0 0,0-47-280 0 0,2-4 1 0 0,0 0-53 0 0,0 0-1 0 0,1 0 1 0 0,-1 0 0 0 0,0-1 0 0 0,0 1 0 0 0,0 0 0 0 0,0-1 0 0 0,0 0 0 0 0,0 1 0 0 0,0-1 0 0 0,0 0 0 0 0,2-4 0 0 0,15-30 79 0 0,-17 30-61 0 0,1 1-1 0 0,0-1 1 0 0,-1 1-1 0 0,2 0 0 0 0,-1-1 1 0 0,1 1-1 0 0,6-6 1 0 0,8-9-90 0 0,-6 16-10 0 0,5 3 3 0 0,-11 1 68 0 0,-4 0 6 0 0,-1 0 1 0 0,0-1 0 0 0,1 1 0 0 0,-1 0-1 0 0,0 0 1 0 0,0 0 0 0 0,1 0-1 0 0,-1 1 1 0 0,0-1 0 0 0,1 0 0 0 0,-1 0-1 0 0,0 1 1 0 0,0-1 0 0 0,2 1 0 0 0,1 2 9 0 0,54 18 47 0 0,-53-19-58 0 0,0 0-1 0 0,-1 0 0 0 0,1 1 0 0 0,0-1 1 0 0,-1 1-1 0 0,0 0 0 0 0,0 1 0 0 0,0-1 1 0 0,4 5-1 0 0,1 0-1 0 0,-6-5 15 0 0,0 0 0 0 0,0 1 0 0 0,0-1 0 0 0,-1 1 0 0 0,1-1 0 0 0,-1 1 0 0 0,2 5 0 0 0,8 11 118 0 0,-11-18-104 0 0,0 0 1 0 0,0-1-1 0 0,0 1 0 0 0,0 0 1 0 0,0 0-1 0 0,-1 0 1 0 0,1 0-1 0 0,-1 0 1 0 0,1 0-1 0 0,-1 0 1 0 0,0 0-1 0 0,0 0 1 0 0,0 0-1 0 0,0 0 0 0 0,0 0 1 0 0,0 0-1 0 0,0-1 1 0 0,-1 1-1 0 0,1 0 1 0 0,-1 0-1 0 0,-1 3 1 0 0,-1 3 173 0 0,0-1 1 0 0,-1 1-1 0 0,-9 11 0 0 0,9-13-42 0 0,1-2-109 0 0,1-1 0 0 0,-1 0-1 0 0,0 0 1 0 0,0 0 0 0 0,0 0 0 0 0,0 0 0 0 0,-1-1 0 0 0,-5 4-1 0 0,0 0 74 0 0,0 0-37 0 0,-1 0-1 0 0,0-1 1 0 0,-16 5-1 0 0,1 1 62 0 0,16-8-43 0 0,0 0 0 0 0,0-1 0 0 0,-1 0 0 0 0,1-1 0 0 0,0 0 0 0 0,0 0 0 0 0,-1-1-1 0 0,1 0 1 0 0,-1-1 0 0 0,-14-2 0 0 0,19 2-89 0 0,0 0-1 0 0,0-1 1 0 0,0 1 0 0 0,1-1-1 0 0,-1 0 1 0 0,-6-3 0 0 0,-11-6-1042 0 0,21 11 941 0 0,0 0 0 0 0,0-1 0 0 0,0 1 0 0 0,0-1 0 0 0,1 1 0 0 0,-1-1 0 0 0,0 0 0 0 0,0 1 0 0 0,1-1 0 0 0,-1 0 0 0 0,0 1 0 0 0,1-1 0 0 0,-1 0-1 0 0,1 0 1 0 0,-1 0 0 0 0,1 0 0 0 0,0 1 0 0 0,-1-1 0 0 0,1 0 0 0 0,0 0 0 0 0,-1 0 0 0 0,1 0 0 0 0,0 0 0 0 0,0 0 0 0 0,0 0 0 0 0,0 0 0 0 0,0 0 0 0 0,0 0 0 0 0,0 0 0 0 0,1-1 0 0 0,-3-11-2156 0 0,-3-1 112 0 0</inkml:trace>
  <inkml:trace contextRef="#ctx0" brushRef="#br0" timeOffset="1">473 428 16184 0 0,'36'-7'1722'0'0,"-32"5"-1649"0"0,0 1 1 0 0,1 0-1 0 0,-1-1 1 0 0,0 0-1 0 0,0 0 0 0 0,0 0 1 0 0,5-5-1 0 0,-6 5 248 0 0,1 0 0 0 0,-1-1 0 0 0,1 1 0 0 0,0 1 0 0 0,0-1 0 0 0,0 0 0 0 0,0 1 0 0 0,0 0 0 0 0,4-1 0 0 0,3 0 551 0 0,-1 0 0 0 0,17-7-1 0 0,-17 6-513 0 0,0 0 0 0 0,0 0 0 0 0,11-1 0 0 0,-6 2-188 0 0,-1-1 0 0 0,1-1 1 0 0,21-8-1 0 0,8-2-1486 0 0,-23 13-2596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17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85 3680 0 0,'9'-4'291'0'0,"1"0"1"0"0,-1 0-1 0 0,11-8 1 0 0,5-2 8976 0 0,-24 13-9000 0 0,-1 1-1 0 0,1 0 1 0 0,0 0-1 0 0,-1 0 1 0 0,1-1-1 0 0,-1 1 1 0 0,1 0-1 0 0,-1 0 1 0 0,1-1-1 0 0,-1 1 1 0 0,0 0-1 0 0,1-1 1 0 0,-1 1-1 0 0,1-1 1 0 0,-1 1 0 0 0,0-1-1 0 0,1 1 1 0 0,-1-1-1 0 0,0 1 1 0 0,1-1-1 0 0,-1 1 1 0 0,0-1-1 0 0,0 1 1 0 0,0-1-1 0 0,1 1 1 0 0,-1-1-1 0 0,0 1 1 0 0,0-1-1 0 0,0 1 1 0 0,0-1-1 0 0,0 0 1 0 0,0 1-1 0 0,0-1 1 0 0,0 1-1 0 0,-1-2 1 0 0,1 1-171 0 0,0 0 0 0 0,0 0 0 0 0,0 0 1 0 0,0 0-1 0 0,0 0 0 0 0,0 1 0 0 0,-1-1 1 0 0,1 0-1 0 0,0 0 0 0 0,-1 0 0 0 0,1 0 0 0 0,-1 0 1 0 0,1 1-1 0 0,-1-1 0 0 0,1 0 0 0 0,-1 0 1 0 0,1 1-1 0 0,-1-1 0 0 0,0 0 0 0 0,1 1 0 0 0,-1-1 1 0 0,0 1-1 0 0,0-1 0 0 0,-1 0 0 0 0,-3-1 77 0 0,2 1-119 0 0,0 0 0 0 0,0 0-1 0 0,0 0 1 0 0,0 0 0 0 0,1 0 0 0 0,-2 1-1 0 0,1-1 1 0 0,0 1 0 0 0,0 0-1 0 0,-4 0 1 0 0,-30 5 133 0 0,31-4-184 0 0,4-1-4 0 0,0 0 0 0 0,1 0 0 0 0,-1 0 0 0 0,1 0 0 0 0,-1 1 0 0 0,0-1 0 0 0,1 1 0 0 0,-1-1 0 0 0,1 1 0 0 0,-3 0 0 0 0,-4 13 0 0 0,1 0 0 0 0,-16 8-42 0 0,20-19 26 0 0,-1 0 0 0 0,0 0 0 0 0,1 1 0 0 0,0-1 0 0 0,0 1 0 0 0,0 0 0 0 0,0 0 0 0 0,1 0 0 0 0,-4 7 0 0 0,-2 3-58 0 0,6-10 55 0 0,0-1 1 0 0,1 0-1 0 0,-1 0 0 0 0,0 1 0 0 0,1-1 0 0 0,0 1 0 0 0,0 0 0 0 0,0-1 0 0 0,0 1 0 0 0,1 0 0 0 0,-1 4 1 0 0,4 5-56 0 0,-2-10 55 0 0,0-1 1 0 0,0 0 0 0 0,-1 0 0 0 0,1 0 0 0 0,-1 1 0 0 0,1-1 0 0 0,-1 0 0 0 0,0 1-1 0 0,0-1 1 0 0,0 3 0 0 0,-1-2-10 0 0,0 0 0 0 0,0 0 0 0 0,1 1 0 0 0,-1-1 0 0 0,1 0 0 0 0,0 0 0 0 0,0 1 0 0 0,1-1 0 0 0,-1 0 0 0 0,0 0 0 0 0,1 0 0 0 0,0 1 0 0 0,0-1 0 0 0,0 0 0 0 0,0 0 0 0 0,0 0 0 0 0,1 0 0 0 0,-1 0 0 0 0,3 2 0 0 0,-1 0-29 0 0,-1-4 29 0 0,-1 1 0 0 0,0-1 0 0 0,1 1-1 0 0,-1 0 1 0 0,0 0 0 0 0,0 0-1 0 0,0 0 1 0 0,0-1 0 0 0,-1 1 0 0 0,2 4-1 0 0,1-6-65 0 0,1 0 64 0 0,-2 1 19 0 0,0-1 0 0 0,0 0 0 0 0,-1 0 0 0 0,1 0-1 0 0,0 0 1 0 0,0 0 0 0 0,-1 0 0 0 0,1 0 0 0 0,0 0 0 0 0,0-1 0 0 0,2 0 0 0 0,3-1 8 0 0,1 0 1 0 0,-1 0-1 0 0,0-1 1 0 0,0 0-1 0 0,0 0 0 0 0,9-6 1 0 0,38-30 5 0 0,-40 29-3 0 0,-2 0 0 0 0,1 1 0 0 0,-2-1 0 0 0,1-1 0 0 0,-1 0 0 0 0,-1-1 0 0 0,11-14 0 0 0,-14 16 108 0 0,0 1 0 0 0,12-11 0 0 0,-12 14-18 0 0,-1-1 0 0 0,0 0 0 0 0,0 0 0 0 0,-1 0 1 0 0,1-1-1 0 0,3-8 0 0 0,11-21 275 0 0,-19 35 535 0 0,-1 5-753 0 0,-3 15 19 0 0,2-14-133 0 0,1 0-1 0 0,-1 0 0 0 0,1 0 0 0 0,-1 0 1 0 0,2 7-1 0 0,0-3-13 0 0,-1 0 0 0 0,0 0 0 0 0,0 0 1 0 0,-1 0-1 0 0,-2 9 0 0 0,2-8-3 0 0,0 0-1 0 0,0 0 1 0 0,1 14-1 0 0,1-10 18 0 0,0 0 0 0 0,0 1 0 0 0,-2-1 0 0 0,0 0 0 0 0,-4 24-1 0 0,3-27-21 0 0,1 0 0 0 0,0 0-1 0 0,1 0 1 0 0,1 17-1 0 0,0 22 12 0 0,-13 32-22 0 0,7-57 0 0 0,1-1 0 0 0,-1 34 0 0 0,5-50-12 0 0,-1-1 0 0 0,1 1 1 0 0,-1-1-1 0 0,-1 1 0 0 0,1-1 0 0 0,-1 0 0 0 0,-5 11 0 0 0,6-14-7 0 0,0 1-1 0 0,0-1 0 0 0,1 0 0 0 0,-1 1 0 0 0,1-1 1 0 0,0 1-1 0 0,0-1 0 0 0,0 1 0 0 0,0-1 1 0 0,1 0-1 0 0,-1 1 0 0 0,1-1 0 0 0,1 5 0 0 0,2 18-1206 0 0,-4-26 1117 0 0,1 1 0 0 0,-1-1 1 0 0,0 1-1 0 0,0-1 0 0 0,0 1 1 0 0,1-1-1 0 0,-1 1 0 0 0,0-1 1 0 0,0 1-1 0 0,1-1 1 0 0,-1 1-1 0 0,0-1 0 0 0,1 0 1 0 0,-1 1-1 0 0,1-1 0 0 0,-1 0 1 0 0,0 1-1 0 0,1-1 1 0 0,-1 0-1 0 0,1 0 0 0 0,-1 1 1 0 0,1-1-1 0 0,-1 0 0 0 0,2 0 1 0 0,-1 1-574 0 0,14 4-5244 0 0,0-4-1607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18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28 105 10136 0 0,'11'-3'11487'0'0,"-27"59"-8297"0"0,6-19-2529 0 0,9-29-577 0 0,-1 0 1 0 0,1 1-1 0 0,1-1 1 0 0,0 11-1 0 0,-2 21 191 0 0,1-29-208 0 0,-1-1 7 0 0,0-1 1 0 0,1 1-1 0 0,1 0 1 0 0,-1 0-1 0 0,2 0 1 0 0,2 18-1 0 0,22 73 462 0 0,-21-91-471 0 0,0-1-1 0 0,1 0 1 0 0,-1 0 0 0 0,2 0-1 0 0,-1-1 1 0 0,1 0 0 0 0,1 0-1 0 0,0 0 1 0 0,0-1 0 0 0,0 0-1 0 0,10 8 1 0 0,-13-12-34 0 0,0-1 1 0 0,0 1-1 0 0,1-1 1 0 0,-1 0-1 0 0,0 0 0 0 0,1 0 1 0 0,-1-1-1 0 0,1 1 0 0 0,0-1 1 0 0,8 1-1 0 0,-6-1 24 0 0,-4 0 73 0 0,0-3 33 0 0,12-5 152 0 0,-8 4-195 0 0,0 0 0 0 0,-1 0 0 0 0,1-1 1 0 0,-1 1-1 0 0,0-2 0 0 0,0 1 0 0 0,0-1 0 0 0,7-7 0 0 0,0-6 35 0 0,8-10-27 0 0,7-1 98 0 0,38-49-1 0 0,-57 65-144 0 0,0 0 0 0 0,0-1 0 0 0,-2 0 0 0 0,0-1 0 0 0,0 0 0 0 0,7-26 0 0 0,-9 23-2 0 0,0 0 38 0 0,4-30-1 0 0,-9 41-103 0 0,1 1 1 0 0,-1-1-1 0 0,-1 0 0 0 0,1 1 1 0 0,-1-1-1 0 0,0 1 0 0 0,-1-1 1 0 0,-2-6-1 0 0,1 3 4 0 0,-1 0-1 0 0,0 0 1 0 0,-1 0 0 0 0,0 1 0 0 0,-11-16-1 0 0,12 21-17 0 0,0-1 1 0 0,-1 1-1 0 0,1-1 0 0 0,-1 1 0 0 0,0 1 0 0 0,0-1 0 0 0,0 1 0 0 0,0 0 0 0 0,-1 0 0 0 0,1 0 0 0 0,-10-3 0 0 0,1 2-93 0 0,0 0-1 0 0,-1 1 0 0 0,-17-2 0 0 0,23 5 19 0 0,1-1 0 0 0,0 1 0 0 0,-1 0 0 0 0,1 1 0 0 0,0 0 0 0 0,-15 4 0 0 0,21-5 51 0 0,1 1 0 0 0,0-1-1 0 0,-1 1 1 0 0,1 0 0 0 0,0-1 0 0 0,0 1-1 0 0,0 0 1 0 0,0 0 0 0 0,0 0 0 0 0,0 0-1 0 0,0 0 1 0 0,0 0 0 0 0,-1 2 0 0 0,-8 7-328 0 0,-39 23-2188 0 0,22-14 1062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19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18399 0 0,'0'0'1851'0'0,"3"0"-1702"0"0,49 6 1929 0 0,73-12-574 0 0,586 15-179 0 0,-523-6-1300 0 0,88 3-57 0 0,89-11 90 0 0,-243 1 10 0 0,106-14-643 0 0,-151 11-1981 0 0,-1 0-3597 0 0,-37 7-812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19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5 11976 0 0,'0'0'922'0'0,"-2"0"-600"0"0,-22-3 1714 0 0,-11 1 2090 0 0,33 3-3921 0 0,-1-1 1 0 0,1 0-1 0 0,0 1 0 0 0,-1 0 1 0 0,1-1-1 0 0,0 1 0 0 0,0 0 1 0 0,0 0-1 0 0,0 0 0 0 0,0 0 1 0 0,0 0-1 0 0,0 1 0 0 0,-2 1 1 0 0,-7 7 233 0 0,7-8-346 0 0,1 1 0 0 0,-1 0 0 0 0,1 0 0 0 0,0 0 0 0 0,0 1 0 0 0,0-1 0 0 0,0 1-1 0 0,1 0 1 0 0,-1 0 0 0 0,1 0 0 0 0,0 0 0 0 0,0 0 0 0 0,1 0 0 0 0,-3 8 0 0 0,1 3-85 0 0,-1-1-7 0 0,1 0 0 0 0,0 0 0 0 0,1 0 0 0 0,1 0-1 0 0,1 27 1 0 0,2-22-33 0 0,1 0 0 0 0,1 0 1 0 0,1 0-1 0 0,1 0 0 0 0,0-1 0 0 0,10 18 0 0 0,-12-27-3 0 0,1 0 1 0 0,-1 0-1 0 0,2-1 1 0 0,0 0-1 0 0,0 0 1 0 0,0 0-1 0 0,1-1 1 0 0,0 0-1 0 0,0 0 1 0 0,1-1-1 0 0,0 1 1 0 0,0-2-1 0 0,14 9 1 0 0,-15-11-374 0 0,1-1 1 0 0,-1 1-1 0 0,15 2 1 0 0,8-2-5308 0 0,-3-2-1201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20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8 350 5064 0 0,'-4'10'11695'0'0,"2"2"-6056"0"0,1-7-5349 0 0,1 1 0 0 0,0 0-1 0 0,0-1 1 0 0,1 1 0 0 0,-1-1 0 0 0,1 1-1 0 0,1 0 1 0 0,1 6 0 0 0,-1-6-224 0 0,0-1-1 0 0,-1 0 1 0 0,0 1 0 0 0,0-1 0 0 0,-1 1-1 0 0,0 5 1 0 0,1-4-20 0 0,-1 0 0 0 0,1 0 1 0 0,3 13-1 0 0,-3-18-176 0 0,-1 0 0 0 0,1 1 1 0 0,0-1-1 0 0,1 0 0 0 0,-1 0 0 0 0,0 0 1 0 0,1 0-1 0 0,-1 0 0 0 0,1 0 1 0 0,-1 0-1 0 0,1 0 0 0 0,0-1 0 0 0,0 1 1 0 0,0-1-1 0 0,3 2 0 0 0,4 0-2324 0 0,5-6-5315 0 0</inkml:trace>
  <inkml:trace contextRef="#ctx0" brushRef="#br0" timeOffset="1">411 1 17159 0 0,'0'0'388'0'0,"3"1"52"0"0,8 5-197 0 0,-1 0 0 0 0,0 1 0 0 0,-1 0 0 0 0,1 1 0 0 0,-1-1 0 0 0,0 2 0 0 0,-1-1 0 0 0,0 1 0 0 0,-1 1 0 0 0,0 0 0 0 0,0 0 0 0 0,-1 0 0 0 0,6 13 0 0 0,4 15 921 0 0,-1 0 0 0 0,14 62 1 0 0,-5-16-908 0 0,-11-38 262 0 0,14 87 1 0 0,-10 50 567 0 0,-15-138-826 0 0,-1-1 1 0 0,-3 0 0 0 0,-14 85 0 0 0,11-104-375 0 0,-1-1 0 0 0,-1-1 0 0 0,-1 1 0 0 0,-2-1 1 0 0,0-1-1 0 0,-1 1 0 0 0,-1-2 0 0 0,-24 34 1 0 0,11-24-967 0 0,4-3-44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21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13824 0 0,'0'0'1246'0'0,"2"0"-1022"0"0,59-5 1496 0 0,9 0 185 0 0,68 12 492 0 0,1 0-802 0 0,-36-3-1029 0 0,335 11-572 0 0,-405-15 7 0 0,270-6 9 0 0,-291 4-133 0 0,0 0 0 0 0,0 0 0 0 0,0-1 0 0 0,13-5 0 0 0,22-12-6907 0 0,-27 11 209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21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11520 0 0,'-1'0'3260'0'0,"-5"0"-2017"0"0,0 0 0 0 0,0 1 0 0 0,0 0 0 0 0,0 0 1 0 0,0 0-1 0 0,0 1 0 0 0,-7 3 0 0 0,10-4-1137 0 0,1 0-1 0 0,-1 1 0 0 0,1-1 0 0 0,-1 1 0 0 0,1-1 0 0 0,0 1 0 0 0,-1 0 0 0 0,1 0 1 0 0,0 0-1 0 0,0 0 0 0 0,0 0 0 0 0,1 0 0 0 0,-1 1 0 0 0,1-1 0 0 0,-1 1 1 0 0,1-1-1 0 0,-3 6 0 0 0,-1 11-25 0 0,2-11-48 0 0,0 0 0 0 0,1 0-1 0 0,0 0 1 0 0,1 1-1 0 0,-1-1 1 0 0,2 1 0 0 0,-1 12-1 0 0,3 0-38 0 0,1-1-1 0 0,1 0 0 0 0,0-1 1 0 0,2 1-1 0 0,0-1 1 0 0,1 0-1 0 0,1 0 0 0 0,1-1 1 0 0,0 0-1 0 0,1 0 1 0 0,1-1-1 0 0,25 29 1 0 0,-21-30-97 0 0,0-1 1 0 0,0-1-1 0 0,24 16 1 0 0,-33-26-295 0 0,0 0 1 0 0,0 0 0 0 0,0-1 0 0 0,1 0 0 0 0,-1 0-1 0 0,1-1 1 0 0,0 1 0 0 0,0-2 0 0 0,0 1 0 0 0,0-1 0 0 0,0 0-1 0 0,0 0 1 0 0,11-1 0 0 0,2-3-7329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22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15408 0 0,'0'0'1794'0'0,"2"1"-955"0"0,4 1 268 0 0,0 0 1 0 0,0 0 0 0 0,0-1-1 0 0,6 1 1 0 0,-6-1-620 0 0,0 0 0 0 0,0 0 0 0 0,0 1 0 0 0,11 4 0 0 0,-4 0-213 0 0,-7-3-189 0 0,-1-1 1 0 0,0 1 0 0 0,0 1 0 0 0,6 4-1 0 0,-9-7-66 0 0,-1 1 0 0 0,1-1-1 0 0,-1 1 1 0 0,1 0 0 0 0,-1 0-1 0 0,0 0 1 0 0,0 0 0 0 0,0 0-1 0 0,0 0 1 0 0,0 0 0 0 0,0 0-1 0 0,-1 0 1 0 0,1 0 0 0 0,0 0-1 0 0,-1 4 1 0 0,1 8-148 0 0,-1 0 0 0 0,0 0 1 0 0,-1-1-1 0 0,-1 1 0 0 0,0 0 0 0 0,-1 0 1 0 0,-1-1-1 0 0,0 1 0 0 0,-1-1 0 0 0,-6 12 1 0 0,9-20-150 0 0,-1 0 1 0 0,0 0-1 0 0,-1 0 1 0 0,-6 7 0 0 0,-5 5-1266 0 0,14-16 1502 0 0,0 0 1 0 0,0 0-1 0 0,0 0 1 0 0,0 0-1 0 0,0 0 1 0 0,0 0-1 0 0,0-1 1 0 0,0 1-1 0 0,0 0 1 0 0,-1-1-1 0 0,1 1 1 0 0,0-1 0 0 0,0 0-1 0 0,-1 1 1 0 0,1-1-1 0 0,-3 1 1 0 0,-3 0-170 0 0,1 2 79 0 0,5-3 666 0 0,-1 0-281 0 0,0-1-205 0 0,0 1-1 0 0,1-1 1 0 0,-1 1 0 0 0,0-1 0 0 0,1 0-1 0 0,-1 1 1 0 0,0-1 0 0 0,1 0 0 0 0,-2-1-1 0 0,2 1 493 0 0,3 0-58 0 0,21-7 564 0 0,-8 2-353 0 0,30-6 0 0 0,-33 9-640 0 0,31-5 498 0 0,83-5-1 0 0,-117 14-643 0 0,0-2-1 0 0,-1 1 0 0 0,1-1 1 0 0,0 0-1 0 0,-1-1 0 0 0,10-3 1 0 0,2 0-413 0 0,-17 5 33 0 0,0 0 1 0 0,-1-1-1 0 0,1 0 0 0 0,0 0 1 0 0,0 1-1 0 0,3-3 0 0 0,5-4-1249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22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10592 0 0,'2'1'4818'0'0,"8"3"-2664"0"0,-7-3-1702 0 0,0 0 0 0 0,-1 0-1 0 0,1 1 1 0 0,0-1 0 0 0,-1 0 0 0 0,1 1 0 0 0,-1 0-1 0 0,0 0 1 0 0,1-1 0 0 0,3 5 0 0 0,1 2 253 0 0,0-1 1 0 0,10 8-1 0 0,-9-8-193 0 0,0-1 0 0 0,11 14 0 0 0,0 4 199 0 0,-12-16-465 0 0,0 0 0 0 0,-1 0-1 0 0,9 17 1 0 0,46 74 909 0 0,-44-73-907 0 0,-6-8 3 0 0,14 35-1 0 0,-9-17-78 0 0,-12-25-144 0 0,0 0 0 0 0,-1 0 1 0 0,0 0-1 0 0,-1 0 0 0 0,0 1 0 0 0,0 14 0 0 0,4 21 2 0 0,-3-22-15 0 0,-1 0 0 0 0,-2 1-1 0 0,0-1 1 0 0,-6 37 0 0 0,1 7-17 0 0,2-44-411 0 0,0-1-1 0 0,-1 0 1 0 0,-2 0 0 0 0,0 0-1 0 0,-2-1 1 0 0,-14 32 0 0 0,12-34-1502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23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14280 0 0,'0'0'5477'0'0,"2"0"-4748"0"0,6-1-274 0 0,0 0 0 0 0,0-1-1 0 0,10-2 1 0 0,7-2-67 0 0,22-5 208 0 0,17-3 57 0 0,-8 6-193 0 0,108-12 712 0 0,177 11-467 0 0,-181 8-668 0 0,135 1 6 0 0,-217 2-44 0 0,169 8 16 0 0,41 17 115 0 0,-237-20-113 0 0,95 28 1 0 0,-91-19-4 0 0,68 9 1 0 0,-89-20-25 0 0,9 2-182 0 0,1-2 0 0 0,-1-2 0 0 0,49-3 0 0 0,-63-3-218 0 0,41-4-908 0 0,-44 2-288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46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10136 0 0,'2'2'9191'0'0,"4"5"-8234"0"0,0 0-1 0 0,0 0 0 0 0,-1 1 0 0 0,7 12 0 0 0,-8-13-696 0 0,0 1 1 0 0,-1 0-1 0 0,0 0 0 0 0,0 0 1 0 0,-1 0-1 0 0,0 0 0 0 0,0 0 1 0 0,-1 1-1 0 0,0 8 0 0 0,0-5-38 0 0,0 0 1 0 0,4 16-1 0 0,-3-16-68 0 0,0 0 1 0 0,0 16 0 0 0,-1-15-69 0 0,0 0 1 0 0,1 0-1 0 0,7 24 1 0 0,-4-19-110 0 0,2 20 0 0 0,-6-34-102 0 0,-1 0 0 0 0,2 0 1 0 0,-1 0-1 0 0,0 0 0 0 0,1-1 0 0 0,2 6 1 0 0,7 9-3234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23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16783 0 0,'0'0'1522'0'0,"-10"10"-433"0"0,-21 36 2594 0 0,25-38-3500 0 0,0 0 0 0 0,1 0 0 0 0,0 0 0 0 0,0 1 0 0 0,-5 14 0 0 0,-6 12-71 0 0,8-17-76 0 0,1 1 0 0 0,0 0 0 0 0,-6 38 0 0 0,6-28-14 0 0,1 5-24 0 0,1 0 1 0 0,2 1 0 0 0,1-1-1 0 0,4 48 1 0 0,-1-64 9 0 0,1 1-1 0 0,2-1 1 0 0,0 0 0 0 0,7 21 0 0 0,-8-30-33 0 0,1 1 1 0 0,0-1-1 0 0,1 0 1 0 0,0-1-1 0 0,0 1 1 0 0,9 10-1 0 0,-11-15-35 0 0,1-1 0 0 0,-1 1 0 0 0,1 0-1 0 0,0-1 1 0 0,0 0 0 0 0,0 0 0 0 0,0 0 0 0 0,0 0-1 0 0,1-1 1 0 0,0 1 0 0 0,-1-1 0 0 0,1 0-1 0 0,0-1 1 0 0,5 2 0 0 0,-2-2-346 0 0,1 0 0 0 0,-1-1-1 0 0,0 0 1 0 0,15-3 0 0 0,16-4-4937 0 0,2-1-1565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24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7832 0 0,'0'0'4481'0'0,"3"0"-2456"0"0,24-8 1459 0 0,-11 3-1177 0 0,27-4-1 0 0,-26 7-1627 0 0,-9 0-398 0 0,0 1-1 0 0,1 0 1 0 0,-1 0-1 0 0,1 1 1 0 0,0 0 0 0 0,-1 1-1 0 0,1 0 1 0 0,11 3-1 0 0,12 2 352 0 0,-26-6-549 0 0,0 1 1 0 0,-1 0-1 0 0,1 0 0 0 0,5 3 0 0 0,-9-3 79 0 0,0-1-34 0 0,-1 0-122 0 0,-1 0 0 0 0,1 0 0 0 0,-1-1 0 0 0,1 1 0 0 0,-1 0 0 0 0,1 0 0 0 0,-1 0 0 0 0,1 1 0 0 0,-1-1 0 0 0,1 0 0 0 0,-1 0 0 0 0,1 0 0 0 0,-1 0 0 0 0,1 0 0 0 0,-1 1 0 0 0,2-1 0 0 0,8 12 60 0 0,-11-7-80 0 0,0-3 13 0 0,-1 4-64 0 0,0 0 0 0 0,-1 1 0 0 0,0-1 0 0 0,-1 0 0 0 0,1-1 1 0 0,-1 1-1 0 0,0-1 0 0 0,-1 1 0 0 0,1-1 0 0 0,-1-1 0 0 0,-6 6 0 0 0,10-9-72 0 0,1 1-1339 0 0,0 1 1462 0 0,1-1 0 0 0,-1 1 0 0 0,1 0 0 0 0,0-1 0 0 0,0 0 0 0 0,0 1 0 0 0,0-1 0 0 0,0 1 0 0 0,0-1 0 0 0,1 0-1 0 0,-1 0 1 0 0,1 0 0 0 0,1 3 0 0 0,6 3 62 0 0,17 16-1 0 0,1 0 131 0 0,-20-15-22 0 0,18 15 641 0 0,-21-21-733 0 0,-1 1 0 0 0,1-1-1 0 0,-1 0 1 0 0,0 1 0 0 0,0 0-1 0 0,0-1 1 0 0,-1 1 0 0 0,1 0-1 0 0,-1 1 1 0 0,0-1 0 0 0,0 0-1 0 0,2 9 1 0 0,-4-9-40 0 0,0-1-1 0 0,0 1 0 0 0,0 0 1 0 0,-1-1-1 0 0,1 1 0 0 0,-1-1 1 0 0,0 1-1 0 0,0-1 0 0 0,0 1 1 0 0,0-1-1 0 0,-1 0 0 0 0,1 1 1 0 0,-4 3-1 0 0,2-1 16 0 0,-1-1-1 0 0,0 1 0 0 0,-1-1 1 0 0,1 1-1 0 0,-1-1 1 0 0,-6 4-1 0 0,-2 0-38 0 0,0-1 0 0 0,0 0 0 0 0,0-1 0 0 0,-1-1 0 0 0,-18 6 0 0 0,27-10-24 0 0,0-1 0 0 0,0 0 0 0 0,0 0 0 0 0,0 0 0 0 0,0-1 0 0 0,0 0 0 0 0,0 0 0 0 0,0 0 0 0 0,0 0-1 0 0,0-1 1 0 0,-1 0 0 0 0,1 0 0 0 0,1 0 0 0 0,-1-1 0 0 0,0 1 0 0 0,0-1 0 0 0,-5-3 0 0 0,-9-6-266 0 0,13 8-47 0 0,1 0 1 0 0,0 0-1 0 0,0-1 0 0 0,-7-5 1 0 0,-18-16-4148 0 0,23 9-3105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24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12896 0 0,'8'4'1338'0'0,"4"1"-1304"0"0,-8-4 131 0 0,0 1 0 0 0,0-1-1 0 0,0 1 1 0 0,0 0 0 0 0,4 4 0 0 0,29 20 2748 0 0,-22-16-1915 0 0,0 1 0 0 0,-1 0-1 0 0,14 15 1 0 0,40 52 1367 0 0,-57-65-2010 0 0,-2 1-1 0 0,0 0 0 0 0,-1 1 1 0 0,8 18-1 0 0,-14-29-309 0 0,26 72 634 0 0,-25-64-525 0 0,0 0 0 0 0,-1-1 0 0 0,0 1-1 0 0,0 21 1 0 0,-1-23-87 0 0,-1 1 0 0 0,-1-1 0 0 0,0 1 0 0 0,0 0-1 0 0,-1-1 1 0 0,0 0 0 0 0,-1 1 0 0 0,0-1 0 0 0,-1 0 0 0 0,0 0-1 0 0,0-1 1 0 0,-1 1 0 0 0,-1-1 0 0 0,-7 11 0 0 0,-5 1-60 0 0,-1-1 0 0 0,-23 20 1 0 0,7-8-14 0 0,-19 18-622 0 0,24-26 237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46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55 11144 0 0,'-4'0'561'0'0,"0"-1"0"0"0,0 0 0 0 0,0 0 0 0 0,0 0 0 0 0,0-1 0 0 0,0 1 0 0 0,1-1 0 0 0,-1 0 0 0 0,0 0 0 0 0,-5-4 0 0 0,5 3-90 0 0,-1 0-1 0 0,1 1 0 0 0,-1-1 0 0 0,1 1 0 0 0,-1 0 0 0 0,0 0 1 0 0,-10-2-1 0 0,13 4-368 0 0,0 0 58 0 0,-1 0 0 0 0,1-1 1 0 0,-1 1-1 0 0,1-1 0 0 0,-1 0 0 0 0,-3-1 1 0 0,4 1 940 0 0,0 0-577 0 0,-5-2-260 0 0,6 3-204 0 0,-1-1 1 0 0,1 0 0 0 0,-1 1-1 0 0,1-1 1 0 0,-1 1 0 0 0,1 0-1 0 0,-1-1 1 0 0,1 1 0 0 0,-1 0-1 0 0,0 0 1 0 0,1 0-1 0 0,-1 0 1 0 0,1 0 0 0 0,-1 0-1 0 0,1 1 1 0 0,-1-1 0 0 0,1 0-1 0 0,-1 1 1 0 0,1-1 0 0 0,-3 2-1 0 0,-16 4-151 0 0,18-6 71 0 0,-1 1 1 0 0,1-1-1 0 0,-1 1 0 0 0,1 0 0 0 0,0 0 0 0 0,-1 0 1 0 0,-2 1-1 0 0,-13 9-64 0 0,14-10 57 0 0,0 1 1 0 0,0 0 0 0 0,1 1 0 0 0,-1-1 0 0 0,0 1 0 0 0,1-1 0 0 0,-1 1 0 0 0,1 0 0 0 0,0 0 0 0 0,0 1-1 0 0,0-1 1 0 0,1 1 0 0 0,-1-1 0 0 0,1 1 0 0 0,0 0 0 0 0,-2 5 0 0 0,1-3-78 0 0,2 1 1 0 0,-1-1-1 0 0,1 0 1 0 0,0 1-1 0 0,0 0 0 0 0,0 12 1 0 0,2-15 80 0 0,-1 0 0 0 0,1 1 0 0 0,0-1 0 0 0,0 0 0 0 0,0 0 0 0 0,1 0 0 0 0,0 0 1 0 0,0 0-1 0 0,0 0 0 0 0,0 0 0 0 0,4 4 0 0 0,0 0 20 0 0,0-1 0 0 0,1 0 0 0 0,-1 0 1 0 0,2-1-1 0 0,-1 0 0 0 0,1 0 0 0 0,16 8 0 0 0,33 24-93 0 0,-21-14 110 0 0,-22-15-3 0 0,0 1-1 0 0,0 0 1 0 0,-1 0-1 0 0,0 2 1 0 0,14 15 0 0 0,-25-24 4 0 0,2 2-1 0 0,-3 12 93 0 0,-1-14-69 0 0,-1 0 1 0 0,1 0-1 0 0,-1 0 1 0 0,0 0 0 0 0,0 0-1 0 0,-1-1 1 0 0,1 1-1 0 0,-3 4 1 0 0,-1 2 64 0 0,4-7-85 0 0,0 0 0 0 0,-1 0-1 0 0,1 0 1 0 0,-1 0 0 0 0,0 0 0 0 0,0 0-1 0 0,0-1 1 0 0,0 1 0 0 0,0 0-1 0 0,0-1 1 0 0,0 0 0 0 0,0 1-1 0 0,-1-1 1 0 0,1 0 0 0 0,0 0 0 0 0,-1 0-1 0 0,-4 0 1 0 0,5 0 7 0 0,-1 0 0 0 0,0 0 0 0 0,0 0 1 0 0,0 1-1 0 0,1-1 0 0 0,-1 1 0 0 0,-3 2 0 0 0,4-2 15 0 0,0-1 0 0 0,0 0-1 0 0,-1 0 1 0 0,1 0 0 0 0,0 0-1 0 0,0 0 1 0 0,0 0 0 0 0,-1-1-1 0 0,1 1 1 0 0,0-1 0 0 0,-1 0-1 0 0,-2 1 1 0 0,2-1 28 0 0,-6 1-119 0 0,-1-1-1 0 0,1 0 1 0 0,0 0-1 0 0,0-1 0 0 0,-1-1 1 0 0,1 1-1 0 0,0-1 1 0 0,-15-6-1 0 0,21 6 7 0 0,0 1 1 0 0,0-1-1 0 0,0 0 0 0 0,0 0 0 0 0,0 0 1 0 0,1 0-1 0 0,-1-1 0 0 0,1 1 0 0 0,-1-1 1 0 0,-2-3-1 0 0,4 4-36 0 0,-1 0 0 0 0,1 0 1 0 0,-1-1-1 0 0,1 1 0 0 0,0 0 0 0 0,0 0 0 0 0,0-1 1 0 0,0 1-1 0 0,0 0 0 0 0,1-1 0 0 0,-1 1 1 0 0,1-1-1 0 0,0 1 0 0 0,-1-5 0 0 0,3 3-295 0 0,-1-1 0 0 0,1 1-1 0 0,0-1 1 0 0,0 1 0 0 0,0 0-1 0 0,1-1 1 0 0,-1 1 0 0 0,1 0-1 0 0,0 1 1 0 0,0-1 0 0 0,6-4-1 0 0,-9 8 323 0 0,12-12-6791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46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 6448 0 0,'0'0'498'0'0,"1"2"-7"0"0,0 3 763 0 0,0-1-1 0 0,0 1 1 0 0,0 0-1 0 0,0 11 3693 0 0,-7-6-2642 0 0,3-3-2164 0 0,0-1 0 0 0,1 1 0 0 0,0 0 1 0 0,0 0-1 0 0,1 1 0 0 0,0-1 0 0 0,0 0 0 0 0,1 0 1 0 0,-1 1-1 0 0,2-1 0 0 0,-1 0 0 0 0,1 0 1 0 0,0 1-1 0 0,3 9 0 0 0,-3-13-78 0 0,1 1 0 0 0,-1-1 0 0 0,1 0 0 0 0,-1 0-1 0 0,1 0 1 0 0,1 0 0 0 0,-1 0 0 0 0,0-1 0 0 0,1 1 0 0 0,0-1 0 0 0,0 0 0 0 0,0 1 0 0 0,0-1-1 0 0,0 0 1 0 0,1-1 0 0 0,-1 1 0 0 0,1-1 0 0 0,0 1 0 0 0,0-1 0 0 0,0 0 0 0 0,0-1 0 0 0,0 1-1 0 0,0-1 1 0 0,8 2 0 0 0,-8-2-51 0 0,-1-1 0 0 0,0 1 0 0 0,1-1 0 0 0,-1 0 0 0 0,0 0 0 0 0,1 0 0 0 0,-1-1-1 0 0,0 1 1 0 0,1-1 0 0 0,-1 0 0 0 0,0 0 0 0 0,0 0 0 0 0,0 0 0 0 0,0-1 0 0 0,0 1-1 0 0,0-1 1 0 0,3-2 0 0 0,-4 2 3 0 0,0 0 0 0 0,0 0 0 0 0,0 0-1 0 0,0-1 1 0 0,0 1 0 0 0,0 0 0 0 0,-1-1 0 0 0,1 0-1 0 0,-1 1 1 0 0,0-1 0 0 0,0 0 0 0 0,0 0 0 0 0,0 0-1 0 0,-1 0 1 0 0,1 0 0 0 0,-1 0 0 0 0,1 0 0 0 0,-1 0-1 0 0,0-3 1 0 0,0 3 25 0 0,0-1-1 0 0,0 1 0 0 0,-1-1 1 0 0,1 1-1 0 0,-1-1 1 0 0,0 1-1 0 0,0 0 0 0 0,0-1 1 0 0,0 1-1 0 0,0 0 0 0 0,-1 0 1 0 0,0 0-1 0 0,1 0 1 0 0,-1 0-1 0 0,0 0 0 0 0,-1 0 1 0 0,1 0-1 0 0,0 1 1 0 0,-5-4-1 0 0,0 1 70 0 0,1 1-1 0 0,-1 0 1 0 0,-1 0 0 0 0,1 1-1 0 0,-1 0 1 0 0,1 0 0 0 0,-13-2 0 0 0,10 2-387 0 0,0 1 0 0 0,0 0 1 0 0,0 1-1 0 0,-18 0 1 0 0,22 1-375 0 0,-1 1 1 0 0,1 0-1 0 0,0 0 1 0 0,0 0-1 0 0,-9 4 1 0 0,4-1-6717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47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14256 0 0,'0'0'6711'0'0,"-3"8"-5009"0"0,3-4-1398 0 0,-1 0-1 0 0,1 0 1 0 0,0 0 0 0 0,1 0 0 0 0,1 8 0 0 0,-1 7 58 0 0,1 4-215 0 0,1 0 0 0 0,1 0-1 0 0,1 0 1 0 0,1-1 0 0 0,10 26 0 0 0,-15-46-147 0 0,1 8 10 0 0,1 0 0 0 0,0 20 0 0 0,1-4 14 0 0,0 11-13 0 0,-2-19-99 0 0,7 32-1 0 0,-7-45-139 0 0,10 32-553 0 0,-11-35 399 0 0,1 1 1 0 0,-1-1-1 0 0,0 1 1 0 0,1-1 0 0 0,0 1-1 0 0,-1-1 1 0 0,1 0-1 0 0,0 0 1 0 0,0 0-1 0 0,4 3 1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47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0 215 15608 0 0,'0'0'1873'0'0,"1"3"-743"0"0,2 3-381 0 0,0 0 0 0 0,-1 1-1 0 0,0-1 1 0 0,0 1-1 0 0,-1-1 1 0 0,1 9-1 0 0,-2-8-560 0 0,1 0 0 0 0,0 0 0 0 0,0-1 0 0 0,1 1 0 0 0,0-1-1 0 0,0 1 1 0 0,1-1 0 0 0,-1 1 0 0 0,1-1 0 0 0,1 0 0 0 0,-1 0 0 0 0,1-1-1 0 0,0 1 1 0 0,0-1 0 0 0,1 0 0 0 0,-1 0 0 0 0,1 0 0 0 0,9 6 0 0 0,17 9 6 0 0,-21-18-194 0 0,-7-3 0 0 0,-1 0 0 0 0,1 0 0 0 0,0 0 0 0 0,-1-1 0 0 0,1 1 0 0 0,-1-1 0 0 0,1 1 0 0 0,-1-1 0 0 0,0 0 0 0 0,0 0 0 0 0,0 0 0 0 0,0 0 0 0 0,0 0 0 0 0,0-1 0 0 0,0 1 0 0 0,-1 0 0 0 0,3-5 0 0 0,0-2 0 0 0,0-1 0 0 0,-1 0 0 0 0,4-15 0 0 0,-3 11 0 0 0,-1-3 0 0 0,-1 0 0 0 0,0 0 0 0 0,-1-34 0 0 0,-1 41 0 0 0,-1-3-277 0 0,0 1 1 0 0,0-1-1 0 0,-1 1 0 0 0,-6-18 0 0 0,7 23-2081 0 0,6 14 1955 0 0,5 11 604 0 0,-7-12-205 0 0,0 0-1 0 0,1-1 1 0 0,0 1 0 0 0,0-1-1 0 0,1 0 1 0 0,-1 0-1 0 0,1-1 1 0 0,10 9-1 0 0,2-2 161 0 0,31 17 0 0 0,-39-24 21 0 0,0 0 0 0 0,0 0 0 0 0,0-1 0 0 0,1 0 0 0 0,0-1 0 0 0,-1 0 0 0 0,1 0 0 0 0,0-1 0 0 0,0 0 0 0 0,0-1 0 0 0,0 0 0 0 0,0-1 0 0 0,0 0 0 0 0,17-4 0 0 0,-19 2-25 0 0,0 0 0 0 0,0-1 0 0 0,-1 0 0 0 0,1-1-1 0 0,-1 1 1 0 0,0-1 0 0 0,0-1 0 0 0,0 1 0 0 0,-1-1 0 0 0,1 0 0 0 0,-2-1 0 0 0,1 0 0 0 0,-1 0 0 0 0,0 0 0 0 0,7-13-1 0 0,-10 14-115 0 0,0 1-1 0 0,-1 0 1 0 0,1 0-1 0 0,-1 0 1 0 0,0-1-1 0 0,-1 1 1 0 0,0 0-1 0 0,1-1 0 0 0,-2 1 1 0 0,1-1-1 0 0,-2-8 1 0 0,-2 4-22 0 0,3 7-10 0 0,0 0-1 0 0,0 0 0 0 0,0 0 1 0 0,0 0-1 0 0,0 0 1 0 0,-1 1-1 0 0,0-1 1 0 0,1 0-1 0 0,-1 1 1 0 0,0 0-1 0 0,0-1 1 0 0,0 1-1 0 0,0 0 1 0 0,-1 0-1 0 0,1 0 1 0 0,-6-3-1 0 0,-3-1-32 0 0,7 4-14 0 0,1 0 0 0 0,-1 0-1 0 0,0 0 1 0 0,0 1 0 0 0,0-1-1 0 0,-5 0 1 0 0,7 2 29 0 0,0 0 0 0 0,1 0 0 0 0,-1 0 1 0 0,0 0-1 0 0,0 0 0 0 0,1 1 0 0 0,-1-1 1 0 0,0 1-1 0 0,0-1 0 0 0,1 1 0 0 0,-1-1 0 0 0,1 1 1 0 0,-1 0-1 0 0,0 0 0 0 0,1 0 0 0 0,-1 0 0 0 0,1 0 1 0 0,0 0-1 0 0,-2 2 0 0 0,0 0-17 0 0,0 0 1 0 0,1 0-1 0 0,-1 1 0 0 0,1-1 1 0 0,0 1-1 0 0,0 0 0 0 0,0-1 0 0 0,0 1 1 0 0,0 0-1 0 0,1 0 0 0 0,0 0 0 0 0,0 0 1 0 0,0 1-1 0 0,0 6 0 0 0,0 3-17 0 0,1-1-1 0 0,0 1 1 0 0,3 17-1 0 0,-1-20 22 0 0,1-1 0 0 0,0 0 0 0 0,6 13-1 0 0,-5-12-3 0 0,-2-6 28 0 0,0-1-1 0 0,0 0 1 0 0,1 0 0 0 0,-1 0-1 0 0,1 0 1 0 0,0 0-1 0 0,0 0 1 0 0,0-1-1 0 0,4 4 1 0 0,3 2-121 0 0,22 12 0 0 0,-30-20 104 0 0,4 3-59 0 0,0-1 0 0 0,0-1 1 0 0,0 1-1 0 0,0-1 1 0 0,1 0-1 0 0,7 2 0 0 0,45 4-2605 0 0,-39-6 918 0 0,29 1-628 0 0,-10-2-26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48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5064 0 0,'1'1'11156'0'0,"18"37"-4475"0"0,-14-27-6434 0 0,-2-1-1 0 0,0 1 1 0 0,4 21-1 0 0,6 28 5 0 0,-8-41-216 0 0,-1 0-1 0 0,-1 0 1 0 0,0 0 0 0 0,-1 21-1 0 0,-2-38-108 0 0,1-4-153 0 0,3-6 150 0 0,-2 5 63 0 0,1-1-1 0 0,-1 1 1 0 0,0 0-1 0 0,1 0 1 0 0,-1 0-1 0 0,1 0 1 0 0,0 1-1 0 0,0-1 1 0 0,0 1-1 0 0,1-1 1 0 0,4-2-1 0 0,-4 3 4 0 0,1 1 0 0 0,0-1 0 0 0,0 0 0 0 0,0 1-1 0 0,0 0 1 0 0,0 0 0 0 0,0 1 0 0 0,0 0 0 0 0,0-1-1 0 0,9 2 1 0 0,-5-1 6 0 0,4 2 9 0 0,-1-1 1 0 0,0 2-1 0 0,0 0 0 0 0,0 0 0 0 0,0 1 0 0 0,0 0 0 0 0,-1 1 0 0 0,14 8 1 0 0,-15-6 117 0 0,-8-5 106 0 0,-1 0-280 0 0,2 3 55 0 0,0 1 0 0 0,0-1-1 0 0,1 0 1 0 0,0 0 0 0 0,8 9-1 0 0,-11-14 47 0 0,-1 1 0 0 0,0-1-1 0 0,0 1 1 0 0,1 0-1 0 0,-1-1 1 0 0,0 1 0 0 0,0-1-1 0 0,0 1 1 0 0,0 0 0 0 0,0-1-1 0 0,0 1 1 0 0,0 0 0 0 0,0-1-1 0 0,0 1 1 0 0,0 0-1 0 0,0-1 1 0 0,0 1 0 0 0,0 0-1 0 0,0-1 1 0 0,-1 2 0 0 0,-4 11 308 0 0,4-13-317 0 0,0 2-26 0 0,0 1 0 0 0,-1-1-1 0 0,1 0 1 0 0,-1 0 0 0 0,1 0 0 0 0,-1 0 0 0 0,0 0-1 0 0,0 0 1 0 0,0-1 0 0 0,0 1 0 0 0,0-1 0 0 0,-5 3-1 0 0,1-1-21 0 0,-2 0 0 0 0,-13 4-1 0 0,-1-1 20 0 0,15-4-18 0 0,0 0 0 0 0,-1-1 0 0 0,1 0 0 0 0,-1 0 0 0 0,1-1 0 0 0,0 0 0 0 0,-1 0 0 0 0,1-1-1 0 0,-10-1 1 0 0,1 0 52 0 0,12 1-164 0 0,0 0 0 0 0,-1 0 1 0 0,1 0-1 0 0,0 0 0 0 0,0-1 1 0 0,0 1-1 0 0,0-1 0 0 0,0 0 1 0 0,0 0-1 0 0,1-1 0 0 0,-1 1 1 0 0,1-1-1 0 0,-1 0 0 0 0,1 0 1 0 0,0 0-1 0 0,0 0 0 0 0,0-1 1 0 0,1 1-1 0 0,-1-1 0 0 0,1 0 1 0 0,-2-3-1 0 0,2 5-238 0 0,2 2 237 0 0,0-1 0 0 0,-1 1 0 0 0,1 0 0 0 0,0-1 0 0 0,-1 1 0 0 0,1-1 0 0 0,0 1 1 0 0,0-1-1 0 0,0 1 0 0 0,-1 0 0 0 0,1-1 0 0 0,0 1 0 0 0,0-1 0 0 0,0 1 0 0 0,0-1 0 0 0,0 1 0 0 0,0-1 0 0 0,0 1 0 0 0,0-1 0 0 0,0 1 0 0 0,0-1 0 0 0,0 0 0 0 0,5-10-7142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48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30 17103 0 0,'0'0'1712'0'0,"0"2"-1568"0"0,7 16-90 0 0,-4-12 327 0 0,-1 0 1 0 0,0 0 0 0 0,2 12-1 0 0,-3-14-237 0 0,0-1 0 0 0,0 0 0 0 0,0 1 0 0 0,0-1 0 0 0,0 0-1 0 0,0 0 1 0 0,1 0 0 0 0,0 1 0 0 0,0-2 0 0 0,-1 1-1 0 0,2 0 1 0 0,-1 0 0 0 0,0-1 0 0 0,1 1 0 0 0,-1-1 0 0 0,1 1-1 0 0,-1-1 1 0 0,1 0 0 0 0,0 0 0 0 0,0-1 0 0 0,0 1 0 0 0,0-1-1 0 0,6 3 1 0 0,17 10-170 0 0,-22-12 20 0 0,-1 0 1 0 0,1 0-1 0 0,-1 0 0 0 0,1 0 0 0 0,0 0 0 0 0,0-1 0 0 0,0 0 1 0 0,0 0-1 0 0,0 0 0 0 0,0 0 0 0 0,6 0 0 0 0,-5-1 16 0 0,1-1-1 0 0,0 0 1 0 0,-1 0-1 0 0,1 0 1 0 0,-1 0-1 0 0,0-1 1 0 0,1 0 0 0 0,-1 0-1 0 0,0 0 1 0 0,0-1-1 0 0,0 0 1 0 0,0 0-1 0 0,-1 0 1 0 0,1 0-1 0 0,-1-1 1 0 0,0 0-1 0 0,0 0 1 0 0,0 0-1 0 0,6-8 1 0 0,-6 5 25 0 0,-2 3-12 0 0,0 1 1 0 0,0-1-1 0 0,0 1 0 0 0,-1-1 1 0 0,1 0-1 0 0,0-4 1 0 0,3-8 14 0 0,-4 13-18 0 0,0-1 0 0 0,0 1 1 0 0,0 0-1 0 0,0-1 0 0 0,0-6 1 0 0,-1-35 160 0 0,0 44-128 0 0,1 3 1 0 0,10 30-68 0 0,13 32-116 0 0,26 65-157 0 0,-26-62 179 0 0,-14-40 58 0 0,-2 0 1 0 0,11 51-1 0 0,-18-67 73 0 0,1 0 0 0 0,-1-1 0 0 0,-1 1 0 0 0,0 0 0 0 0,-1 0 0 0 0,0 0 0 0 0,0-1 0 0 0,-1 1 0 0 0,-1 0 0 0 0,-5 15 0 0 0,7-22 31 0 0,-1-1 0 0 0,0 1 1 0 0,-1-1-1 0 0,1 1 0 0 0,-1-1 0 0 0,1 1 1 0 0,-1-1-1 0 0,0 0 0 0 0,0-1 0 0 0,0 1 1 0 0,-6 4-1 0 0,2-4 37 0 0,1 1 0 0 0,0-1 0 0 0,-1 0 0 0 0,0-1-1 0 0,0 1 1 0 0,-8 0 0 0 0,-4 1 37 0 0,0-2-1 0 0,0-1 1 0 0,-1 0 0 0 0,-21-3-1 0 0,20 0-193 0 0,0 0 0 0 0,0-2 0 0 0,-39-12 0 0 0,41 9-992 0 0,-1-1 0 0 0,-18-10 0 0 0,17 5-512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49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24 12440 0 0,'0'0'957'0'0,"-2"-1"-624"0"0,-6-1 3 0 0,-4-2 2231 0 0,1 0-1 0 0,-15-2 1 0 0,24 6-2375 0 0,-9-2 338 0 0,0 0-1 0 0,-1 1 1 0 0,1 0 0 0 0,-1 0 0 0 0,1 2 0 0 0,0-1 0 0 0,-23 5 0 0 0,20-1-505 0 0,11-4-26 0 0,1 1 0 0 0,-1-1-1 0 0,1 1 1 0 0,-1-1 0 0 0,1 1 0 0 0,0 0-1 0 0,-1 0 1 0 0,1 0 0 0 0,0 1 0 0 0,0-1-1 0 0,-4 3 1 0 0,5-2-57 0 0,0-1-1 0 0,0 0 0 0 0,0 1 0 0 0,0-1 1 0 0,0 0-1 0 0,0 1 0 0 0,0-1 1 0 0,1 1-1 0 0,-1-1 0 0 0,0 3 1 0 0,1-4 77 0 0,0 2-201 0 0,5 12-172 0 0,-1-6 288 0 0,-2-4 36 0 0,0-1 1 0 0,0 1-1 0 0,0-1 1 0 0,1 1 0 0 0,-1-1-1 0 0,1 0 1 0 0,3 3-1 0 0,11 10-37 0 0,-10-10 54 0 0,0 1-1 0 0,0-1 1 0 0,0 0 0 0 0,1-1 0 0 0,-1 0 0 0 0,17 8-1 0 0,8 0-30 0 0,19 7 27 0 0,-49-19 25 0 0,1 0 1 0 0,-1 0-1 0 0,1 0 0 0 0,-1 0 0 0 0,0 0 1 0 0,1 0-1 0 0,-1 0 0 0 0,4 4 1 0 0,-5-4 92 0 0,0-1-83 0 0,-1 0 1 0 0,0 0-1 0 0,1 0 0 0 0,-1 0 1 0 0,0 0-1 0 0,0 0 0 0 0,1 0 1 0 0,-1 0-1 0 0,0 0 0 0 0,1 0 1 0 0,-1 0-1 0 0,0 1 0 0 0,0-1 1 0 0,1 0-1 0 0,-1 0 1 0 0,0 0-1 0 0,0 0 0 0 0,1 0 1 0 0,-1 1-1 0 0,0-1 0 0 0,0 0 1 0 0,0 0-1 0 0,1 0 0 0 0,-1 1 1 0 0,0-1-1 0 0,0 0 0 0 0,0 0 1 0 0,1 1-1 0 0,-1-1 0 0 0,0 0 1 0 0,0 0-1 0 0,0 1 0 0 0,0-1 1 0 0,0 0-1 0 0,0 0 1 0 0,0 1-1 0 0,0-1 0 0 0,0 0 1 0 0,0 1-1 0 0,0-1 0 0 0,0 0 1 0 0,0 1-1 0 0,0-1 0 0 0,0 0 1 0 0,0 0-1 0 0,0 1 0 0 0,0-1 1 0 0,0 1 11 0 0,-1 0 1 0 0,1 1-1 0 0,-1-1 1 0 0,1 0-1 0 0,-1 0 1 0 0,1-1-1 0 0,-1 1 1 0 0,0 0-1 0 0,1 0 1 0 0,-1 0-1 0 0,0 0 1 0 0,-1 1-1 0 0,-4 0-5 0 0,1 0-1 0 0,0 0 0 0 0,-1 0 1 0 0,1-1-1 0 0,-1 0 1 0 0,0 0-1 0 0,1 0 0 0 0,-9-1 1 0 0,-1 1 17 0 0,-3 0-190 0 0,1-1 0 0 0,-1-1 1 0 0,1 0-1 0 0,0-2 1 0 0,-20-5-1 0 0,20 7-367 0 0,16 1 440 0 0,0 0 0 0 0,-1 1-1 0 0,1-1 1 0 0,0 0 0 0 0,0 0-1 0 0,0 0 1 0 0,0-1 0 0 0,0 1-1 0 0,0 0 1 0 0,0 0 0 0 0,0-1-1 0 0,0 1 1 0 0,0 0-1 0 0,0-1 1 0 0,0 1 0 0 0,0-1-1 0 0,0 1 1 0 0,0-1 0 0 0,0 0-1 0 0,0 1 1 0 0,1-1 0 0 0,-2-1-1 0 0,1-9-4868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46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27 13616 0 0,'0'0'2895'0'0,"-1"-8"348"0"0,1 7-3025 0 0,-1 0 0 0 0,0-1-1 0 0,0 1 1 0 0,0 0 0 0 0,0 0 0 0 0,0 0-1 0 0,-1-1 1 0 0,1 1 0 0 0,0 0 0 0 0,0 0-1 0 0,-1 1 1 0 0,1-1 0 0 0,-1 0 0 0 0,1 0-1 0 0,-1 1 1 0 0,1-1 0 0 0,-1 1 0 0 0,1-1-1 0 0,-1 1 1 0 0,1 0 0 0 0,-1-1 0 0 0,0 1-1 0 0,1 0 1 0 0,-1 0 0 0 0,-1 1 0 0 0,-2-2-113 0 0,1 2 1 0 0,0-1 0 0 0,-1 1 0 0 0,1-1 0 0 0,0 1 0 0 0,-1 0 0 0 0,1 1 0 0 0,-5 1 0 0 0,1 1-44 0 0,1-1-43 0 0,0 0 0 0 0,0 1 1 0 0,0 0-1 0 0,0 0 0 0 0,1 0 1 0 0,0 1-1 0 0,0 0 1 0 0,0 0-1 0 0,0 1 0 0 0,1 0 1 0 0,-5 6-1 0 0,-38 65-19 0 0,40-61-8 0 0,0 0 0 0 0,2 1 0 0 0,0 0 0 0 0,1 0 0 0 0,-6 35-1 0 0,3-15-51 0 0,6-30 55 0 0,1 0 0 0 0,0 1 0 0 0,0-1 1 0 0,1 0-1 0 0,0 1 0 0 0,0-1 0 0 0,1 0 0 0 0,0 1 1 0 0,0-1-1 0 0,1 0 0 0 0,0 0 0 0 0,0 0 0 0 0,4 9 1 0 0,-4-11 0 0 0,1 0 1 0 0,0-1 0 0 0,0 1-1 0 0,0 0 1 0 0,1-1 0 0 0,0 0 0 0 0,0 1-1 0 0,0-1 1 0 0,0-1 0 0 0,1 1-1 0 0,-1-1 1 0 0,1 0 0 0 0,0 0-1 0 0,0 0 1 0 0,0 0 0 0 0,0-1-1 0 0,10 3 1 0 0,2 0-8 0 0,-11-2 11 0 0,-1-2 0 0 0,1 1-1 0 0,1 0 1 0 0,-1-1 0 0 0,11 0 0 0 0,-8 0-46 0 0,0-1-1 0 0,0 0 0 0 0,0-1 1 0 0,0 0-1 0 0,-1 0 0 0 0,1-1 1 0 0,0 0-1 0 0,-1-1 0 0 0,1 1 1 0 0,14-9-1 0 0,42-33-4704 0 0,-36 28-3064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49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16783 0 0,'0'0'818'0'0,"1"0"-360"0"0,2 2-421 0 0,0 0 0 0 0,-1 0 0 0 0,1 0 0 0 0,-1 1 0 0 0,0-1 0 0 0,1 1-1 0 0,-1-1 1 0 0,0 1 0 0 0,-1 0 0 0 0,1-1 0 0 0,0 1 0 0 0,-1 0 0 0 0,0 0-1 0 0,2 5 1 0 0,11 19 790 0 0,-10-19-415 0 0,0 0-1 0 0,0 1 0 0 0,-1-1 0 0 0,0 1 0 0 0,0 0 1 0 0,1 9-1 0 0,7 24 198 0 0,10 14-1454 0 0,-12-34-5335 0 0,-8-12-666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50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13360 0 0,'0'0'2584'0'0,"3"0"-2310"0"0,-1 0-321 0 0,3-1-157 0 0,-1 1 0 0 0,0 0-1 0 0,1 0 1 0 0,-1 1 0 0 0,0-1 0 0 0,1 1-1 0 0,-1 0 1 0 0,0 0 0 0 0,0 1-1 0 0,0-1 1 0 0,0 1 0 0 0,8 4 0 0 0,18 15-1603 0 0,-18-13 975 0 0,-1-1 0 0 0,0 2-1 0 0,-1-1 1 0 0,0 1-1 0 0,0 1 1 0 0,16 21-1 0 0,-9-7 444 0 0,-10-14 815 0 0,0 1 0 0 0,0 0 0 0 0,-1 0 0 0 0,0 1 0 0 0,8 24 0 0 0,12 35 3901 0 0,-26-69-4220 0 0,4 10 1371 0 0,3 25-1 0 0,0 9 752 0 0,-3-27-31 0 0,0 37 2206 0 0,-4-70-3898 0 0,0 5-426 0 0,1 0 0 0 0,-1 0 0 0 0,1-1 0 0 0,1 1 0 0 0,4-16 0 0 0,2-8-6 0 0,-7 23-53 0 0,1 1 0 0 0,1 0 0 0 0,4-12 0 0 0,30-54 139 0 0,-35 70-147 0 0,0 1 0 0 0,1-1 0 0 0,-1 1 1 0 0,7-6-1 0 0,1-4-1 0 0,-3 6 50 0 0,-3 6 14 0 0,-4 2-73 0 0,0-1 1 0 0,1 1 0 0 0,-1-1-1 0 0,1 1 1 0 0,-1 0 0 0 0,0 0 0 0 0,1-1-1 0 0,-1 1 1 0 0,1 0 0 0 0,-1 0-1 0 0,1-1 1 0 0,-1 1 0 0 0,1 0 0 0 0,-1 0-1 0 0,1 0 1 0 0,-1 0 0 0 0,1 0-1 0 0,-1 0 1 0 0,1 0 0 0 0,-1 0 0 0 0,1 0-1 0 0,-1 0 1 0 0,1 0 0 0 0,-1 0-1 0 0,1 0 1 0 0,-1 0 0 0 0,1 0 0 0 0,-1 1-1 0 0,1-1 1 0 0,-1 0 0 0 0,1 0-1 0 0,-1 1 1 0 0,1-1 0 0 0,-1 0 0 0 0,1 1-1 0 0,-1-1 1 0 0,1 1 0 0 0,-1 0 12 0 0,3 1-3 0 0,0 1 0 0 0,0-1 0 0 0,0 1 0 0 0,0 0 1 0 0,-1 0-1 0 0,0 0 0 0 0,1 0 0 0 0,-1 1 0 0 0,0-1 0 0 0,-1 0 1 0 0,1 1-1 0 0,2 7 0 0 0,2 3 33 0 0,10 24-74 0 0,13 49 0 0 0,-27-69-283 0 0,-3-16 304 0 0,1 0 1 0 0,0 0-1 0 0,1 0 0 0 0,-1-1 1 0 0,0 1-1 0 0,0 0 1 0 0,1 0-1 0 0,-1 0 0 0 0,1-1 1 0 0,-1 1-1 0 0,2 2 1 0 0,0-2 21 0 0,2 2 71 0 0,1-11-41 0 0,12-21 9 0 0,-1-1-1 0 0,15-39 0 0 0,-26 58 28 0 0,1-1-1 0 0,0 1 0 0 0,0 0 1 0 0,1 1-1 0 0,1-1 0 0 0,14-13 1 0 0,-22 22-73 0 0,1 1 0 0 0,-1-1-1 0 0,1 1 1 0 0,-1 0 0 0 0,1-1 0 0 0,0 1 0 0 0,-1-1 0 0 0,1 1-1 0 0,0 0 1 0 0,-1 0 0 0 0,1-1 0 0 0,0 1 0 0 0,0 0 0 0 0,-1 0-1 0 0,1 0 1 0 0,1 0 0 0 0,2-1 16 0 0,-3 1-14 0 0,0-1 0 0 0,0 1 0 0 0,0 0 0 0 0,1 0 0 0 0,-1 0 0 0 0,0 0 0 0 0,0 0 0 0 0,0 0 0 0 0,0 0 0 0 0,0 0 0 0 0,0 0 0 0 0,0 0 0 0 0,1 1 0 0 0,-1-1 0 0 0,0 0 0 0 0,0 1 0 0 0,0-1 0 0 0,0 1 0 0 0,0-1 0 0 0,1 2 0 0 0,0-1 13 0 0,1 1-1 0 0,-1 0 1 0 0,0 0 0 0 0,0 1-1 0 0,0-1 1 0 0,0 0 0 0 0,2 5 0 0 0,0-1-9 0 0,-1 1 1 0 0,0-1 0 0 0,0 1 0 0 0,-1 0 0 0 0,0 0 0 0 0,2 8 0 0 0,-2-5-122 0 0,1 1-1 0 0,1 0 0 0 0,0-1 1 0 0,0 1-1 0 0,1-1 1 0 0,0-1-1 0 0,10 15 1 0 0,-5-8-423 0 0,-9-14 417 0 0,0 0 0 0 0,0 0 0 0 0,0 0 1 0 0,-1 1-1 0 0,1-1 0 0 0,-1 0 1 0 0,1 4-1 0 0,-1-5-200 0 0,0 1 0 0 0,1-1 1 0 0,-1 1-1 0 0,0 0 0 0 0,1-1 1 0 0,-1 1-1 0 0,1-1 0 0 0,-1 1 0 0 0,1-1 1 0 0,0 0-1 0 0,-1 1 0 0 0,1-1 1 0 0,0 0-1 0 0,0 1 0 0 0,2 1 0 0 0,6 2-1719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50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2760 0 0,'0'0'14887'0'0,"1"2"-13868"0"0,45 94 2288 0 0,-21-57-3079 0 0,-22-35-219 0 0,0-1 0 0 0,0 1-1 0 0,0-1 1 0 0,0 0 0 0 0,0 0-1 0 0,1 0 1 0 0,-1 0 0 0 0,5 1-1 0 0,4 4-8 0 0,-9-5 0 0 0,1-1 0 0 0,-1-1 0 0 0,0 1 0 0 0,1 0 0 0 0,-1-1 0 0 0,1 1 0 0 0,0-1 0 0 0,4 1 0 0 0,3-1 16 0 0,-9-2-4 0 0,0 1-1 0 0,1 0 1 0 0,-1-1-1 0 0,0 1 1 0 0,0-1-1 0 0,0 0 1 0 0,-1 0-1 0 0,1 0 1 0 0,0 0-1 0 0,0 0 1 0 0,0 0 0 0 0,-1 0-1 0 0,1-1 1 0 0,0 1-1 0 0,-1 0 1 0 0,1-1-1 0 0,-1 1 1 0 0,0-1-1 0 0,1 0 1 0 0,1-3-1 0 0,3-5 84 0 0,-1 0 0 0 0,7-18 0 0 0,-8 17-31 0 0,-1 4 5 0 0,-1-1 0 0 0,0 1 0 0 0,0 0-1 0 0,0-10 1 0 0,4-15 188 0 0,14-67 1087 0 0,-19 95-1181 0 0,-1 4-120 0 0,0 0 0 0 0,0 0-1 0 0,0 0 1 0 0,0 0 0 0 0,0 0-1 0 0,0 1 1 0 0,1-1 0 0 0,-1 0-1 0 0,0 0 1 0 0,0 0 0 0 0,0 0-1 0 0,0 0 1 0 0,0 0 0 0 0,0 0-1 0 0,0 0 1 0 0,0 0 0 0 0,0 0-1 0 0,0 0 1 0 0,0 0 0 0 0,1 0-1 0 0,-1 0 1 0 0,0 0-1 0 0,0 0 1 0 0,0 0 0 0 0,0 0-1 0 0,0 0 1 0 0,0 0 0 0 0,0 0-1 0 0,0 0 1 0 0,0 0 0 0 0,0 0-1 0 0,1 0 1 0 0,-1 0 0 0 0,0 0-1 0 0,0 0 1 0 0,0 0 0 0 0,0-1-1 0 0,0 1 1 0 0,0 0 0 0 0,0 0-1 0 0,0 0 1 0 0,0 0 0 0 0,0 0-1 0 0,0 0 1 0 0,0 0-1 0 0,3 5-271 0 0,7 13 443 0 0,0 0 0 0 0,-2 1 0 0 0,12 37 0 0 0,-7-18-306 0 0,-8-21 10 0 0,-4-13 8 0 0,1 0 0 0 0,-1 1 1 0 0,1-1-1 0 0,-1 0 0 0 0,1 0 1 0 0,1 0-1 0 0,2 5 0 0 0,16 19-2622 0 0,-15-15-6027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50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11056 0 0,'1'3'7194'0'0,"1"2"-6253"0"0,0 2 0 0 0,-1-1 0 0 0,2 9 1 0 0,3 19 721 0 0,-3-26-1214 0 0,-2 0-1 0 0,3 17 1 0 0,1 9 84 0 0,19 59 305 0 0,26 83-2902 0 0,-42-155-3913 0 0,-1 2-1921 0 0</inkml:trace>
  <inkml:trace contextRef="#ctx0" brushRef="#br0" timeOffset="1">206 332 6448 0 0,'0'0'585'0'0,"1"-2"-485"0"0,0-1 101 0 0,1 1-1 0 0,0-1 0 0 0,-1 0 1 0 0,1 1-1 0 0,1-1 1 0 0,-1 1-1 0 0,0 0 1 0 0,1 0-1 0 0,-1 0 1 0 0,5-3-1 0 0,12-10 6434 0 0,-4 4-2543 0 0,13-2-2067 0 0,-25 12-1713 0 0,25-7 1037 0 0,-21 7-945 0 0,-1-1 1 0 0,1 0-1 0 0,9-4 0 0 0,12-8-351 0 0,37-12-1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51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16559 0 0,'0'0'1499'0'0,"-1"2"-1235"0"0,-1 2-119 0 0,0 0 0 0 0,1 0 0 0 0,-1 0 0 0 0,1 0 1 0 0,0 0-1 0 0,0 0 0 0 0,1 1 0 0 0,-1-1 0 0 0,1 1 0 0 0,0-1 0 0 0,0 0 0 0 0,0 5 0 0 0,3 10 2093 0 0,6 27-1 0 0,-3-23-1894 0 0,0 4 117 0 0,1-1 0 0 0,2 0 0 0 0,17 38 0 0 0,-2-20-2675 0 0,4-3-4154 0 0,-14-26-1497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51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54 16727 0 0,'0'0'763'0'0,"0"-3"-12"0"0,0 1-631 0 0,-1-6 22 0 0,-9-7 60 0 0,5 6 582 0 0,5 8-574 0 0,-1 0 0 0 0,1 0 1 0 0,-1-1-1 0 0,0 1 0 0 0,0 0 0 0 0,0 0 0 0 0,0 0 0 0 0,0 0 0 0 0,0 0 1 0 0,-2-2 1697 0 0,3 3-1878 0 0,0 0 0 0 0,0-1 0 0 0,-1 1 0 0 0,1 0-1 0 0,0 0 1 0 0,0 0 0 0 0,-1-1 0 0 0,1 1 0 0 0,0 0 0 0 0,-1 0 0 0 0,1 0-1 0 0,0 0 1 0 0,-1-1 0 0 0,1 1 0 0 0,0 0 0 0 0,-1 0 0 0 0,1 0-1 0 0,0 0 1 0 0,-1 0 0 0 0,1 0 0 0 0,0 0 0 0 0,-1 0 0 0 0,1 0-1 0 0,0 0 1 0 0,-1 0 0 0 0,1 0 0 0 0,0 0 0 0 0,-1 0 0 0 0,1 1-1 0 0,-1-1 1 0 0,-9 2 263 0 0,8 0-268 0 0,-1 0 0 0 0,1 0 0 0 0,-1 0 1 0 0,1 0-1 0 0,0 0 0 0 0,0 1 0 0 0,0-1 1 0 0,0 1-1 0 0,0-1 0 0 0,0 1 0 0 0,1 0 1 0 0,-1-1-1 0 0,1 1 0 0 0,0 0 1 0 0,-2 6-1 0 0,1 1-78 0 0,-1 0 0 0 0,1 0 1 0 0,0 14-1 0 0,0 8-483 0 0,4 45 0 0 0,0-63 96 0 0,0-1 1 0 0,1 0-1 0 0,6 19 0 0 0,-8-31 383 0 0,-1 0 0 0 0,0 0-1 0 0,1 0 1 0 0,-1 0 0 0 0,1 0-1 0 0,0 0 1 0 0,-1 0 0 0 0,1 0 0 0 0,0 0-1 0 0,-1 0 1 0 0,1 0 0 0 0,0-1-1 0 0,0 1 1 0 0,0 0 0 0 0,0 0-1 0 0,0-1 1 0 0,0 1 0 0 0,0-1-1 0 0,0 1 1 0 0,0-1 0 0 0,0 1 0 0 0,0-1-1 0 0,0 1 1 0 0,2-1 0 0 0,-2 0 45 0 0,1 0 0 0 0,-1 0 0 0 0,0 0 0 0 0,1 0 1 0 0,-1-1-1 0 0,0 1 0 0 0,1 0 0 0 0,-1-1 1 0 0,0 1-1 0 0,1-1 0 0 0,-1 1 0 0 0,0-1 0 0 0,0 0 1 0 0,0 1-1 0 0,1-1 0 0 0,-1 0 0 0 0,0 0 0 0 0,0 0 1 0 0,0 0-1 0 0,-1 0 0 0 0,1 0 0 0 0,1-1 0 0 0,7-11 534 0 0,-1-1 0 0 0,12-25-1 0 0,-9 17 460 0 0,7-5 409 0 0,-6 11 134 0 0,-12 16-1492 0 0,1-1 0 0 0,-1 1 0 0 0,0 0-1 0 0,1-1 1 0 0,-1 1 0 0 0,1-1 0 0 0,-1 1 0 0 0,1 0-1 0 0,-1-1 1 0 0,1 1 0 0 0,-1 0 0 0 0,1 0 0 0 0,0-1-1 0 0,-1 1 1 0 0,1 0 0 0 0,-1 0 0 0 0,1 0-1 0 0,-1 0 1 0 0,1 0 0 0 0,0 0 0 0 0,-1 0 0 0 0,1 0-1 0 0,-1 0 1 0 0,1 0 0 0 0,0 0 0 0 0,-1 0 0 0 0,1 0-1 0 0,-1 0 1 0 0,1 1 0 0 0,-1-1 0 0 0,1 0 0 0 0,-1 0-1 0 0,1 1 1 0 0,0-1 0 0 0,16 13 364 0 0,-16-13-405 0 0,10 11-57 0 0,-1 1 0 0 0,0 0 0 0 0,12 20 1 0 0,3 3-1016 0 0,-8-12-1772 0 0,-11-13 226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51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16208 0 0,'0'0'1469'0'0,"-1"2"-1043"0"0,0 3 7 0 0,0 0 0 0 0,1 0-1 0 0,-1 0 1 0 0,1 0 0 0 0,0 0-1 0 0,0 1 1 0 0,2 6-1 0 0,9 40 1906 0 0,-6-35-1720 0 0,2 21 0 0 0,-6-27-401 0 0,13 103 534 0 0,-13-111-715 0 0,-1-2-17 0 0,0 0 0 0 0,0 0 0 0 0,0 0 0 0 0,0 0 0 0 0,0 0 0 0 0,0 0 0 0 0,0 0 0 0 0,1 0 0 0 0,-1 0 0 0 0,0 0 0 0 0,1-1-1 0 0,-1 1 1 0 0,1 0 0 0 0,-1 0 0 0 0,1 0 0 0 0,-1-1 0 0 0,2 2 0 0 0,8-16 161 0 0,-3 1-112 0 0,10-23-1 0 0,1-4-10 0 0,-6 11-60 0 0,-10 23 6 0 0,0 0 0 0 0,1 0 0 0 0,0 0 0 0 0,3-6 0 0 0,12-12 42 0 0,-11 15-12 0 0,-1 0 0 0 0,9-14 0 0 0,-12 18 35 0 0,0-1-1 0 0,1 1 0 0 0,0-1 1 0 0,0 1-1 0 0,0 0 0 0 0,0 1 1 0 0,1-1-1 0 0,0 1 1 0 0,0 0-1 0 0,0 0 0 0 0,1 0 1 0 0,8-4-1 0 0,-13 8-52 0 0,0 0 1 0 0,0 0-1 0 0,0 0 0 0 0,0 0 1 0 0,0 0-1 0 0,0 0 0 0 0,0 0 0 0 0,0 0 1 0 0,0 0-1 0 0,0 1 0 0 0,-1-1 0 0 0,1 0 1 0 0,0 1-1 0 0,0-1 0 0 0,0 1 1 0 0,1 0-1 0 0,14 10-35 0 0,-12-7 5 0 0,1 0 0 0 0,-1 1 0 0 0,-1 0 0 0 0,1-1 1 0 0,0 1-1 0 0,3 9 0 0 0,4 6-3312 0 0,-4-7-1876 0 0,2 0-3186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52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22 127 5984 0 0,'0'0'18543'0'0,"2"1"-18136"0"0,1 0-290 0 0,1 0 0 0 0,-1 0 0 0 0,0 0 0 0 0,0-1 0 0 0,1 1 0 0 0,-1-1 0 0 0,1 0 0 0 0,2 0 0 0 0,-4 0 134 0 0,0-1-10 0 0,9-5-99 0 0,-1 0 0 0 0,0 0 0 0 0,15-13 0 0 0,-25 18-142 0 0,1 1 0 0 0,0-1 0 0 0,0 0 0 0 0,0 0 0 0 0,0 0 0 0 0,-1 0 0 0 0,1 0 0 0 0,0 0 0 0 0,-1 0 0 0 0,1 0 0 0 0,-1 0 0 0 0,1 0 0 0 0,-1 0 0 0 0,0 0 0 0 0,1 0 0 0 0,-1-1 0 0 0,0 0 0 0 0,1-4 0 0 0,3-6 0 0 0,-3-1-15 0 0,-3 10-20 0 0,0 1 5 0 0,2-11-31 0 0,0 12 52 0 0,0 0-1 0 0,0 0 0 0 0,0 0 1 0 0,1 0-1 0 0,-1 0 0 0 0,-1 0 1 0 0,1 1-1 0 0,0-1 0 0 0,0 0 1 0 0,0 0-1 0 0,0 0 0 0 0,-1 0 1 0 0,1 0-1 0 0,0 0 0 0 0,-1 0 1 0 0,1 1-1 0 0,-1-1 0 0 0,1 0 1 0 0,-1 0-1 0 0,0 0 0 0 0,0 0-60 0 0,0 0-21 0 0,-3-3 14 0 0,3 3-14 0 0,-3 1 68 0 0,2 0 0 0 0,0 0-1 0 0,0 0 1 0 0,1 0 0 0 0,-1 0-1 0 0,0 0 1 0 0,0 0 0 0 0,0 1-1 0 0,1-1 1 0 0,-1 1-1 0 0,0 0 1 0 0,0-1 0 0 0,-1 2-1 0 0,-2 0-19 0 0,1 1 0 0 0,-1 0 1 0 0,1 0-1 0 0,-7 7 0 0 0,6-4 23 0 0,1 0 0 0 0,0 0 0 0 0,0 0 0 0 0,-4 11 0 0 0,4-8 9 0 0,1 0 1 0 0,0 0 0 0 0,0 0-1 0 0,-1 11 1 0 0,-6 20 96 0 0,8-32-39 0 0,1-1 0 0 0,-1 1-1 0 0,2-1 1 0 0,-1 1 0 0 0,1-1-1 0 0,0 1 1 0 0,2 14 0 0 0,-1-19-42 0 0,0-1 1 0 0,0 0-1 0 0,-1 0 1 0 0,1 1 0 0 0,1-1-1 0 0,-1 0 1 0 0,2 2 0 0 0,6 12 109 0 0,-9-16-112 0 0,0 1 1 0 0,0-1 0 0 0,1 1-1 0 0,-1-1 1 0 0,1 0 0 0 0,-1 1-1 0 0,0-1 1 0 0,1 1 0 0 0,-1-1-1 0 0,1 0 1 0 0,-1 1 0 0 0,1-1-1 0 0,-1 0 1 0 0,1 0 0 0 0,-1 1 0 0 0,1-1-1 0 0,-1 0 1 0 0,1 0 0 0 0,2 1 8 0 0,2 3 19 0 0,0-1-1 0 0,0 0 0 0 0,0 0 1 0 0,1 0-1 0 0,-1-1 0 0 0,1 0 1 0 0,0 0-1 0 0,0 0 0 0 0,0-1 1 0 0,0 0-1 0 0,0 0 0 0 0,0 0 1 0 0,0-1-1 0 0,0 0 0 0 0,0 0 1 0 0,8-1-1 0 0,-8-1-32 0 0,1 1 0 0 0,0-1-1 0 0,0-1 1 0 0,-1 1 0 0 0,1-1-1 0 0,-1 0 1 0 0,8-5 0 0 0,44-30-848 0 0,-19 10-3036 0 0,-23 16-4251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53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56 4608 0 0,'-1'0'70'0'0,"0"1"1"0"0,0-1-1 0 0,0 0 0 0 0,0-1 0 0 0,0 1 1 0 0,0 0-1 0 0,0 0 0 0 0,0 0 1 0 0,0-1-1 0 0,0 1 0 0 0,-2-1 1 0 0,-14-13 13043 0 0,7 11-8869 0 0,9 3-4163 0 0,0 0 0 0 0,0 0 0 0 0,0 0 0 0 0,0 0 0 0 0,0 0 0 0 0,0 0 0 0 0,0 0 0 0 0,0 1 1 0 0,0-1-1 0 0,0 0 0 0 0,0 0 0 0 0,0 1 0 0 0,0-1 0 0 0,0 1 0 0 0,0-1 0 0 0,0 1 0 0 0,0-1 0 0 0,0 1 0 0 0,0 0 0 0 0,0 0 0 0 0,0-1 0 0 0,1 1 0 0 0,-1 0 0 0 0,0 0 0 0 0,1 0 0 0 0,-1-1 1 0 0,0 3-1 0 0,-13 17 278 0 0,13-18-333 0 0,-1 0-1 0 0,0 0 1 0 0,1 1-1 0 0,-1-1 1 0 0,1 0 0 0 0,-1 0-1 0 0,1 1 1 0 0,0-1-1 0 0,0 1 1 0 0,0-1-1 0 0,1 1 1 0 0,-1 0-1 0 0,1-1 1 0 0,-1 1 0 0 0,1 0-1 0 0,0-1 1 0 0,0 1-1 0 0,0 3 1 0 0,2 4-11 0 0,-1-1 0 0 0,1 0 0 0 0,1 0 0 0 0,0 0 0 0 0,0 0 0 0 0,5 8 0 0 0,-6-13-13 0 0,-1-1 0 0 0,1 0 1 0 0,0 0-1 0 0,0 0 1 0 0,1 0-1 0 0,-1 0 1 0 0,0 0-1 0 0,1 0 1 0 0,0-1-1 0 0,0 1 1 0 0,0-1-1 0 0,0 0 0 0 0,0 0 1 0 0,0 0-1 0 0,0 0 1 0 0,1-1-1 0 0,-1 1 1 0 0,5 0-1 0 0,-4-2-1 0 0,1 0-1 0 0,0-1 1 0 0,0 1-1 0 0,0-1 1 0 0,0-1-1 0 0,0 1 0 0 0,-1-1 1 0 0,1 0-1 0 0,4-2 1 0 0,-3 1 17 0 0,-1 0 0 0 0,0 0 0 0 0,0 0 0 0 0,0 0 0 0 0,-1-1 1 0 0,1 0-1 0 0,-1 0 0 0 0,5-6 0 0 0,3-5 48 0 0,12-20-1 0 0,-23 33-59 0 0,2-3 5 0 0,0 1 0 0 0,-1-1 0 0 0,0 0 1 0 0,0 0-1 0 0,0 0 0 0 0,-1 0 0 0 0,0 0 0 0 0,1-8 1 0 0,-1 11-8 0 0,-1-1 0 0 0,0 0 0 0 0,0 1 0 0 0,0-1 0 0 0,0 0 0 0 0,0 1 0 0 0,-1-1 0 0 0,1 1 0 0 0,-1-1 0 0 0,0 1 0 0 0,0-1 0 0 0,0 1 0 0 0,0-1 0 0 0,0 1 0 0 0,0-1 0 0 0,0 1 0 0 0,-1 0 0 0 0,-2-3 0 0 0,-1 1-40 0 0,0 0-1 0 0,0 0 0 0 0,-1 1 1 0 0,1 0-1 0 0,-1 0 0 0 0,1 0 0 0 0,-1 1 1 0 0,0 0-1 0 0,0 0 0 0 0,-1 0 1 0 0,1 1-1 0 0,0 0 0 0 0,0 0 1 0 0,-10 0-1 0 0,-4 1-337 0 0,0 0 0 0 0,0 1 0 0 0,-27 7 1 0 0,38-7 170 0 0,0 2 0 0 0,0-1 0 0 0,0 1 0 0 0,1 1 1 0 0,-1-1-1 0 0,1 1 0 0 0,-10 7 0 0 0,-12 11-3247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54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19 107 3224 0 0,'0'0'18365'0'0,"-7"1"-14045"0"0,5 2-4276 0 0,1 0 1 0 0,-1 0 0 0 0,1 0 0 0 0,0 0 0 0 0,0 0 0 0 0,0 0 0 0 0,0 0 0 0 0,1 1 0 0 0,-1-1 0 0 0,1 0 0 0 0,0 0-1 0 0,0 1 1 0 0,0-1 0 0 0,0 0 0 0 0,1 6 0 0 0,2 4 193 0 0,1-1 1 0 0,8 22-1 0 0,-4-14-157 0 0,-7-17-85 0 0,1 0 1 0 0,0 0-1 0 0,0 0 0 0 0,0 0 0 0 0,0 0 0 0 0,1 0 1 0 0,-1 0-1 0 0,1-1 0 0 0,0 1 0 0 0,3 2 0 0 0,7 6-21 0 0,-11-9 16 0 0,-1-1 0 0 0,0 0-1 0 0,1 0 1 0 0,-1 0 0 0 0,1-1-1 0 0,-1 1 1 0 0,1 0 0 0 0,0-1-1 0 0,-1 1 1 0 0,1-1 0 0 0,0 1-1 0 0,-1-1 1 0 0,1 0 0 0 0,0 1-1 0 0,0-1 1 0 0,-1 0 0 0 0,1 0-1 0 0,0 0 1 0 0,0-1 0 0 0,-1 1-1 0 0,1 0 1 0 0,0-1-1 0 0,-1 1 1 0 0,1-1 0 0 0,0 1-1 0 0,-1-1 1 0 0,3-1 0 0 0,5-3-51 0 0,-1 0 0 0 0,0 0 0 0 0,13-11 1 0 0,-14 10 18 0 0,-4 4 22 0 0,0 0-1 0 0,0-1 1 0 0,0 1-1 0 0,0-1 1 0 0,0 0 0 0 0,-1 0-1 0 0,1 0 1 0 0,-1 0-1 0 0,0 0 1 0 0,0-1-1 0 0,0 1 1 0 0,0-1 0 0 0,2-5-1 0 0,-2 5-4 0 0,0-1 0 0 0,0 1 1 0 0,1 0-1 0 0,-1 0 0 0 0,7-6 0 0 0,-6 6 3 0 0,0 1-1 0 0,0-1 1 0 0,0 0-1 0 0,-1 0 1 0 0,5-9-1 0 0,-2-2 10 0 0,-1 3 9 0 0,1-1 0 0 0,0 1 0 0 0,0 1 1 0 0,14-21-1 0 0,-19 31 0 0 0,1 0 0 0 0,0 0 0 0 0,-1 0 0 0 0,1 0 0 0 0,-1 0 0 0 0,1 0 0 0 0,-1 0 0 0 0,1 0 0 0 0,-1 0 0 0 0,0 0 0 0 0,1 0 0 0 0,-1-1 0 0 0,0 1 0 0 0,0 0 0 0 0,0 0 0 0 0,0 0 0 0 0,0-2 0 0 0,0-3 3 0 0,0 5 0 0 0,0 0 1 0 0,0 1-1 0 0,1-1 0 0 0,-1 0 0 0 0,0 0 1 0 0,1 1-1 0 0,-1-1 0 0 0,0 0 0 0 0,1 0 0 0 0,-1 1 1 0 0,1-1-1 0 0,0 0 0 0 0,-1 1 0 0 0,1-1 1 0 0,-1 1-1 0 0,1-1 0 0 0,0 1 0 0 0,-1-1 1 0 0,2 0-1 0 0,6-7 59 0 0,-7 6 221 0 0,-3 17-133 0 0,0-8-137 0 0,1-5-4 0 0,0 0 1 0 0,1 0-1 0 0,-1 0 0 0 0,0 0 1 0 0,1 0-1 0 0,0 0 1 0 0,-1 0-1 0 0,1 0 1 0 0,0 0-1 0 0,0 0 0 0 0,0 0 1 0 0,1 4-1 0 0,4 9 14 0 0,-4-11-11 0 0,1 0 0 0 0,-1 1 0 0 0,0-1 1 0 0,0 0-1 0 0,0 7 0 0 0,-2 2-45 0 0,1-11 21 0 0,0 0-1 0 0,-1 0 0 0 0,1 0 1 0 0,0 1-1 0 0,0-1 1 0 0,1 0-1 0 0,-1 0 1 0 0,0 1-1 0 0,1-1 1 0 0,-1 0-1 0 0,1 0 1 0 0,0 0-1 0 0,1 4 1 0 0,6 3-482 0 0,-1-1 1 0 0,1 1 0 0 0,0-1 0 0 0,1 0 0 0 0,0-1 0 0 0,19 12 0 0 0,-7-4-2775 0 0,-1-1-4190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47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0 400 18399 0 0,'0'0'422'0'0,"8"-5"1391"0"0,-3 2-1112 0 0,1 1-1 0 0,-1 0 1 0 0,1 0-1 0 0,0 1 1 0 0,0 0 0 0 0,-1 0-1 0 0,9 0 1 0 0,-10 0-246 0 0,18 0 94 0 0,-15 0-546 0 0,1 1 0 0 0,-1-1 0 0 0,8-3 0 0 0,-6 3 70 0 0,0 0-1 0 0,0 0 0 0 0,0 1 1 0 0,0 0-1 0 0,10 1 1 0 0,-10 0 18 0 0,1-1 0 0 0,0 0 0 0 0,0 0 1 0 0,15-4-1 0 0,91-33-538 0 0,-68 12-1791 0 0,-33 18 439 0 0,-1-1-80 0 0</inkml:trace>
  <inkml:trace contextRef="#ctx0" brushRef="#br0" timeOffset="1">292 1 19031 0 0,'0'0'1451'0'0,"0"2"-990"0"0,-5 22-289 0 0,3-19-137 0 0,1-1 1 0 0,0 1-1 0 0,0 0 0 0 0,0 6 0 0 0,-4 73 4280 0 0,3-53-3390 0 0,1 80 673 0 0,2-50-1371 0 0,0-45-208 0 0,0 0 0 0 0,0 0 0 0 0,2 0 0 0 0,0 0 0 0 0,8 26 0 0 0,-7-31-2688 0 0,1 0 0 0 0,8 15 0 0 0,4-4-6122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54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69 14600 0 0,'0'0'55'0'0,"1"0"1"0"0,-1 0-1 0 0,0 0 1 0 0,0 0 0 0 0,1-1-1 0 0,-1 1 1 0 0,0 0-1 0 0,0 0 1 0 0,1 0 0 0 0,-1-1-1 0 0,0 1 1 0 0,0 0 0 0 0,1-1-1 0 0,-1 1 1 0 0,0 0-1 0 0,0 0 1 0 0,0-1 0 0 0,0 1-1 0 0,0 0 1 0 0,0-1 0 0 0,1 1-1 0 0,-1 0 1 0 0,0-1-1 0 0,0 1 1 0 0,0 0 0 0 0,0-1-1 0 0,0 0 1 0 0,-5-7 722 0 0,0 0 1 0 0,-1 0 0 0 0,1 1-1 0 0,-9-8 1 0 0,13 13 512 0 0,-1 2-1075 0 0,0 0 1 0 0,1-1-1 0 0,-1 1 1 0 0,0 0-1 0 0,1-1 1 0 0,-1 0-1 0 0,0 1 1 0 0,1-1-1 0 0,-3-1 1 0 0,3 1-147 0 0,-1 0 0 0 0,1 0 0 0 0,0 1 0 0 0,-1-1 0 0 0,1 0 0 0 0,-1 1 0 0 0,1-1 0 0 0,0 1 0 0 0,-1 0 0 0 0,1 0 0 0 0,-1-1 0 0 0,1 1 1 0 0,-1 0-1 0 0,-1 0 0 0 0,1 1 42 0 0,0 0 0 0 0,0-1 1 0 0,0 1-1 0 0,0 0 1 0 0,0 0-1 0 0,1 0 1 0 0,-1 0-1 0 0,-3 3 1 0 0,5-3-176 0 0,-2 0 147 0 0,2 1-11 0 0,0 1-69 0 0,1-1-1 0 0,-1 0 1 0 0,1 0-1 0 0,-1 0 1 0 0,1 0-1 0 0,0 0 0 0 0,0 0 1 0 0,0 0-1 0 0,0 0 1 0 0,0 0-1 0 0,0 0 1 0 0,0 0-1 0 0,3 2 1 0 0,26 25 18 0 0,-21-20-21 0 0,17 11-1 0 0,-21-16 0 0 0,1 0 0 0 0,-1 0 0 0 0,0 0 0 0 0,0 1 0 0 0,-1-1 0 0 0,1 1 0 0 0,-1 1 0 0 0,0-1 0 0 0,5 9 0 0 0,-2 0 122 0 0,1-1 0 0 0,1 0 0 0 0,17 20 0 0 0,-18-23-40 0 0,-8-9-51 0 0,0-1 0 0 0,1 1 0 0 0,-1-1 0 0 0,0 1 0 0 0,0 0 0 0 0,1-1 0 0 0,-1 1 1 0 0,0-1-1 0 0,0 1 0 0 0,0 0 0 0 0,0 0 0 0 0,0-1 0 0 0,0 1 0 0 0,0 0 1 0 0,0-1-1 0 0,0 1 0 0 0,0 0 0 0 0,0-1 0 0 0,0 1 0 0 0,0 0 0 0 0,-1-1 1 0 0,1 1-1 0 0,0-1 0 0 0,0 1 0 0 0,-1 0 0 0 0,1-1 0 0 0,0 1 0 0 0,-1-1 0 0 0,1 1 1 0 0,-1-1-1 0 0,1 1 0 0 0,-1-1 0 0 0,0 1 0 0 0,0 0 14 0 0,1 0 1 0 0,-1 0-1 0 0,0 0 0 0 0,1 0 0 0 0,-1 0 1 0 0,1-1-1 0 0,-1 1 0 0 0,1 0 0 0 0,-1 0 0 0 0,1 0 1 0 0,0 0-1 0 0,-1 2 0 0 0,1-1 292 0 0,-1 0-27 0 0,-4 3-155 0 0,0 0 1 0 0,0 0 0 0 0,0-1 0 0 0,-8 6-1 0 0,-6 5 112 0 0,12-10-227 0 0,0 0 0 0 0,0 0-1 0 0,-1-1 1 0 0,1 0 0 0 0,-1 0 0 0 0,0-1-1 0 0,0 0 1 0 0,-15 4 0 0 0,-7-1-554 0 0,-35 2 0 0 0,13-1-1722 0 0,21-2 674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55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0 22319 0 0,'0'0'1692'0'0,"-2"1"-1148"0"0,2-1-536 0 0,0 0-1 0 0,-1 0 0 0 0,1 0 1 0 0,0 1-1 0 0,0-1 0 0 0,-1 0 1 0 0,1 0-1 0 0,0 0 0 0 0,0 0 1 0 0,-1 0-1 0 0,1 1 0 0 0,0-1 1 0 0,0 0-1 0 0,0 0 0 0 0,0 0 1 0 0,-1 1-1 0 0,1-1 0 0 0,0 0 1 0 0,0 0-1 0 0,0 1 0 0 0,0-1 1 0 0,0 0-1 0 0,-1 0 0 0 0,1 1 1 0 0,0-1-1 0 0,0 1 2 0 0,1 0 1 0 0,-1 0 0 0 0,0 0-1 0 0,1 0 1 0 0,-1 0-1 0 0,0-1 1 0 0,1 1-1 0 0,-1 0 1 0 0,1 0-1 0 0,-1-1 1 0 0,1 1-1 0 0,0 0 1 0 0,-1 0-1 0 0,2 0 1 0 0,-1 0 21 0 0,-1-1 0 0 0,1 1 0 0 0,0-1 1 0 0,-1 1-1 0 0,1 0 0 0 0,0-1 0 0 0,-1 1 0 0 0,1 0 1 0 0,-1-1-1 0 0,1 1 0 0 0,-1 0 0 0 0,0 0 0 0 0,1 0 1 0 0,-1-1-1 0 0,0 1 0 0 0,1 0 0 0 0,-1 0 0 0 0,0 0 0 0 0,0 0 1 0 0,0 0-1 0 0,0-1 0 0 0,0 1 0 0 0,0 0 0 0 0,0 0 1 0 0,0 0-1 0 0,0 0 0 0 0,0 0 0 0 0,-1 0 0 0 0,1 0 1 0 0,-34 56 1438 0 0,11-18-1029 0 0,17-28-346 0 0,0-1 0 0 0,-5 13 1 0 0,-31 67-891 0 0,14-32-6535 0 0,8-20-1223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1:59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544 119 4144 0 0,'0'0'319'0'0,"0"-2"-210"0"0,-1-5 1118 0 0,0 1 0 0 0,0 0 1 0 0,-1-1-1 0 0,0 1 0 0 0,0 0 0 0 0,-1 0 1 0 0,1 0-1 0 0,-1 0 0 0 0,-1 1 0 0 0,-6-11 0 0 0,7 13-906 0 0,0 0 0 0 0,1 0 0 0 0,-1 0 0 0 0,0 0 0 0 0,0 1-1 0 0,-1-1 1 0 0,1 1 0 0 0,0 0 0 0 0,-1 0 0 0 0,1 0 0 0 0,-1 0-1 0 0,0 1 1 0 0,-7-3 0 0 0,5 3-82 0 0,0-1-1 0 0,0 2 1 0 0,-1-1-1 0 0,1 1 1 0 0,0-1-1 0 0,0 2 1 0 0,-1-1-1 0 0,-6 2 1 0 0,7-1-176 0 0,1 1 0 0 0,-1 0 0 0 0,1 0 0 0 0,0 1 1 0 0,-1 0-1 0 0,1 0 0 0 0,0 0 0 0 0,1 0 0 0 0,-1 1 0 0 0,1 0 0 0 0,-1-1 1 0 0,1 2-1 0 0,0-1 0 0 0,1 0 0 0 0,-1 1 0 0 0,-5 9 0 0 0,1 0-80 0 0,2-6-25 0 0,1 1-1 0 0,0-1 1 0 0,1 1-1 0 0,0 1 1 0 0,-5 15-1 0 0,-9 90-446 0 0,15-94 429 0 0,3-16 46 0 0,0 0 1 0 0,0 0-1 0 0,0 0 1 0 0,2 10-1 0 0,1 16-86 0 0,-2-12 82 0 0,1 0 0 0 0,6 24 0 0 0,1 15-3 0 0,19 136-73 0 0,-12-95 60 0 0,-5 21 34 0 0,-7-68 0 0 0,-3-18-104 0 0,-1 0 0 0 0,-1 0 0 0 0,-9 54 0 0 0,-32 97-400 0 0,5-64-16 0 0,32-98 434 0 0,-2 0 0 0 0,0 0 0 0 0,-1 0 0 0 0,-2-1 0 0 0,-20 36 0 0 0,29-56 85 0 0,-10 15-22 0 0,-1-1-1 0 0,-19 22 0 0 0,27-34 20 0 0,0 0 1 0 0,-1 0-1 0 0,1 0 0 0 0,-1-1 1 0 0,1 1-1 0 0,-1-1 0 0 0,0-1 1 0 0,0 1-1 0 0,0-1 0 0 0,-1 0 0 0 0,1 0 1 0 0,-1 0-1 0 0,-8 1 0 0 0,10-2 4 0 0,-1-1 0 0 0,1 1 0 0 0,0-1 0 0 0,0 0 0 0 0,-5-1 0 0 0,8 1 0 0 0,1 0 0 0 0,-1-1 0 0 0,0 1 0 0 0,1 0 0 0 0,-1 0 0 0 0,0-1 0 0 0,1 1 0 0 0,-1 0 0 0 0,1-1 0 0 0,-1 1 0 0 0,1-1 0 0 0,-1 1 0 0 0,1-1 0 0 0,-1 1 0 0 0,0-2 0 0 0,-2-1 0 0 0,3 3 0 0 0,0 0 0 0 0,0 0 0 0 0,-1-1 0 0 0,1 1 0 0 0,0 0 0 0 0,0-1 0 0 0,-1 1 0 0 0,1 0 0 0 0,0-1 0 0 0,0 1 0 0 0,0 0 0 0 0,-1-1 0 0 0,1 1 0 0 0,0 0 0 0 0,0-1 0 0 0,0 1 0 0 0,0-1 0 0 0,0 1 0 0 0,0 0 0 0 0,0-1 0 0 0,0 1 0 0 0,0-1 0 0 0,0 1 0 0 0,0 0 0 0 0,0-1 0 0 0,0 1 0 0 0,1-1 0 0 0,-1 1 0 0 0,0 0 0 0 0,0-1 0 0 0,0 1 0 0 0,0 0 0 0 0,1-1 0 0 0,-1 1 0 0 0,0 0 0 0 0,1-1 0 0 0,-1 0 0 0 0,3-4 84 0 0,0 1 0 0 0,1 0 0 0 0,-1 0 0 0 0,1 0 0 0 0,-1 0 0 0 0,1 0 0 0 0,0 1 0 0 0,1 0 0 0 0,-1 0 0 0 0,7-4 0 0 0,-2 3-76 0 0,0 0-1 0 0,-1 0 0 0 0,2 1 1 0 0,-1 1-1 0 0,14-3 1 0 0,-19 4-9 0 0,-1 0 1 0 0,1 0 0 0 0,-1 0 0 0 0,1 1 0 0 0,-1-1 0 0 0,1 1 0 0 0,-1 0 0 0 0,1 0 0 0 0,0 1 0 0 0,-1-1 0 0 0,1 1 0 0 0,-1-1 0 0 0,1 1 0 0 0,-1 0 0 0 0,1 0 0 0 0,-1 1 0 0 0,0-1 0 0 0,0 1 0 0 0,1 0 0 0 0,4 3 0 0 0,-4-1 81 0 0,0-1-1 0 0,0 1 1 0 0,-1-1-1 0 0,1 1 1 0 0,-1 0-1 0 0,0 1 1 0 0,0-1-1 0 0,-1 0 1 0 0,1 1-1 0 0,2 5 1 0 0,-1 1 178 0 0,0-1 0 0 0,0 1 1 0 0,3 18-1 0 0,-5-14-259 0 0,-2 0-1 0 0,1 1 1 0 0,-2-1 0 0 0,0 0-1 0 0,-4 21 1 0 0,-1 2-201 0 0,-4 18 52 0 0,5-36 151 0 0,-1 20 1 0 0,-5 165 488 0 0,25 41-470 0 0,-9-212-21 0 0,15 51 0 0 0,-2-15 0 0 0,10 115-177 0 0,-23-156 20 0 0,1 1 1 0 0,1-1 0 0 0,15 40-1 0 0,-7-25 88 0 0,0 2-98 0 0,1-1 0 0 0,3-1-1 0 0,2-1 1 0 0,2 0 0 0 0,1-2-1 0 0,2-1 1 0 0,59 69 0 0 0,-80-103-229 0 0,1-1 1 0 0,0 1 0 0 0,1-1-1 0 0,-1 0 1 0 0,10 4 0 0 0,6 5-991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2:02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0 1 12896 0 0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2:05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13360 0 0,'0'0'6517'0'0,"-2"0"-5355"0"0,-8 0 2033 0 0,10 0-3126 0 0,-1 0 0 0 0,1 0-1 0 0,0 0 1 0 0,-1 0 0 0 0,1 0 0 0 0,-1 0 0 0 0,1 0 0 0 0,-1 0-1 0 0,1 0 1 0 0,-1 0 0 0 0,1 0 0 0 0,0 0 0 0 0,-1 0 0 0 0,1 1 0 0 0,-1-1-1 0 0,1 0 1 0 0,-1 0 0 0 0,0 1 0 0 0,-2 2 101 0 0,0 1-1 0 0,0-1 1 0 0,0 1 0 0 0,1 0 0 0 0,-1-1-1 0 0,1 1 1 0 0,0 1 0 0 0,0-1-1 0 0,-2 8 1 0 0,-3 14-127 0 0,0 0-1 0 0,2 1 1 0 0,2 0-1 0 0,0-1 1 0 0,2 2-1 0 0,0-1 1 0 0,2 0 0 0 0,1 0-1 0 0,2-1 1 0 0,6 31-1 0 0,-7-49-113 0 0,-1 0 1 0 0,1-1-1 0 0,0 1 0 0 0,1-1 0 0 0,-1 0 0 0 0,8 10 1 0 0,-8-13-62 0 0,0 0 1 0 0,0 0-1 0 0,0-1 1 0 0,1 0 0 0 0,-1 0-1 0 0,1 0 1 0 0,0 0-1 0 0,-1 0 1 0 0,1-1-1 0 0,1 1 1 0 0,-1-1 0 0 0,7 2-1 0 0,-4-1-164 0 0,-5-2 91 0 0,1 0 0 0 0,-1 0 0 0 0,0-1 0 0 0,0 1 0 0 0,0-1 0 0 0,1 1 0 0 0,-1-1 0 0 0,0 1 0 0 0,0-1 1 0 0,1 0-1 0 0,-1 0 0 0 0,0-1 0 0 0,1 1 0 0 0,-1 0 0 0 0,0-1 0 0 0,0 1 0 0 0,1-1 0 0 0,2-1 0 0 0,10-10-1749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2:05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9216 0 0,'0'0'421'0'0,"-3"1"-12"0"0,-8 4-263 0 0,5 0 180 0 0,5-2 202 0 0,-1 0 0 0 0,1 0 0 0 0,0 0 0 0 0,1 0 0 0 0,-1 0 0 0 0,0 0 0 0 0,1 0 0 0 0,0 0 0 0 0,-1 0 0 0 0,1 0 0 0 0,0 0 0 0 0,1 0 0 0 0,0 4 0 0 0,1 5 1154 0 0,1 0 1 0 0,5 12-1 0 0,0 3-1178 0 0,-6-23-493 0 0,-1 2-8 0 0,1 1 0 0 0,0 0 0 0 0,0 0-1 0 0,1-1 1 0 0,0 0 0 0 0,0 1 0 0 0,5 7 0 0 0,0 0 0 0 0,-7-12-10 0 0,0 0 0 0 0,0 0 0 0 0,0 0 0 0 0,0-1-1 0 0,0 1 1 0 0,0 0 0 0 0,1-1 0 0 0,1 3 0 0 0,-2-3-318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2:06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16471 0 0,'0'1'74'0'0,"0"-1"0"0"0,0 1-1 0 0,0-1 1 0 0,0 1-1 0 0,0 0 1 0 0,0-1-1 0 0,0 1 1 0 0,0-1 0 0 0,0 1-1 0 0,0-1 1 0 0,1 1-1 0 0,-1 0 1 0 0,0-1-1 0 0,0 1 1 0 0,0-1 0 0 0,1 1-1 0 0,10 14 215 0 0,20 23 0 0 0,-17-23 509 0 0,18 28-1 0 0,-20-25-66 0 0,48 82 1951 0 0,-51-82-2385 0 0,-1 0 0 0 0,-1 0 0 0 0,0 0 0 0 0,3 21 0 0 0,0 2 3 0 0,-3 1 0 0 0,-2 0 0 0 0,-1 0 0 0 0,-3 68 0 0 0,-4-80-663 0 0,-1 0 0 0 0,-10 37 1 0 0,5-40-1010 0 0,-3-7-89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2:06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16208 0 0,'-2'21'283'0'0,"-2"31"903"0"0,4-52-1172 0 0,0 0-1 0 0,0 0 1 0 0,0 0 0 0 0,0 0-1 0 0,0 1 1 0 0,0-1 0 0 0,0 0 0 0 0,0 0-1 0 0,0 0 1 0 0,0 0 0 0 0,-1 0 0 0 0,1 0-1 0 0,0 0 1 0 0,0 0 0 0 0,0 1-1 0 0,0-1 1 0 0,0 0 0 0 0,0 0 0 0 0,0 0-1 0 0,-1 0 1 0 0,1 0 0 0 0,0 0 0 0 0,0 0-1 0 0,0 0 1 0 0,0 0 0 0 0,0 0 0 0 0,0 0-1 0 0,-1 0 1 0 0,1 0 0 0 0,0 0-1 0 0,0 0 1 0 0,0 0 0 0 0,0 0 0 0 0,0 0-1 0 0,-1 0 1 0 0,1 0 0 0 0,0 0 0 0 0,0 0-1 0 0,0 0 1 0 0,0 0 0 0 0,0 0-1 0 0,0 0 1 0 0,0 0 0 0 0,-1 0 0 0 0,1-1-1 0 0,0 1 1 0 0,0 0 0 0 0,0 0 0 0 0,0 0-1 0 0,0 0 1 0 0,0 0 0 0 0,-5-1 3172 0 0,-20 26-528 0 0,25-25-2610 0 0,0 1 0 0 0,-1-1 0 0 0,1 1 0 0 0,0-1 1 0 0,-1 1-1 0 0,1-1 0 0 0,0 1 0 0 0,0-1 0 0 0,-1 1 0 0 0,1-1 0 0 0,0 1 0 0 0,0-1 0 0 0,0 1 0 0 0,0 0 0 0 0,0-1 0 0 0,0 1 0 0 0,0-1 0 0 0,0 1 0 0 0,0-1 0 0 0,0 2 0 0 0,0 0 115 0 0,-3 19 12 0 0,0 0 0 0 0,1 0 0 0 0,1 0 0 0 0,0 0 0 0 0,2 0 0 0 0,1 0 0 0 0,6 33 0 0 0,20 68-313 0 0,19 8-3053 0 0,-45-126 2575 0 0,0 1 0 0 0,0-1-1 0 0,1 0 1 0 0,0 1 0 0 0,5 5 0 0 0,2 0-1286 0 0</inkml:trace>
  <inkml:trace contextRef="#ctx0" brushRef="#br0" timeOffset="1">238 206 4608 0 0,'0'0'208'0'0,"4"-5"32"0"0,5-3 1696 0 0,12-1 5495 0 0,3 5 186 0 0,-9 3-5350 0 0,4-1-1205 0 0,-16 2-881 0 0,1-1 0 0 0,-1 1 0 0 0,1 0 1 0 0,-1 0-1 0 0,1 0 0 0 0,-1 0 0 0 0,1 0 0 0 0,5 2 0 0 0,4 2 308 0 0,-9-2-370 0 0,1-1 1 0 0,-1 1-1 0 0,0 0 1 0 0,1-1 0 0 0,5 5-1 0 0,-9-5-108 0 0,0 0-1 0 0,0 0 0 0 0,0 0 1 0 0,0 0-1 0 0,0 0 0 0 0,0 1 1 0 0,0-1-1 0 0,0 0 1 0 0,0 1-1 0 0,-1-1 0 0 0,1 0 1 0 0,0 1-1 0 0,-1-1 0 0 0,1 1 1 0 0,-1-1-1 0 0,0 1 1 0 0,1-1-1 0 0,-1 1 0 0 0,0-1 1 0 0,0 4-1 0 0,0 2-35 0 0,-1-1 0 0 0,0 1 1 0 0,0-1-1 0 0,0 1 0 0 0,-1-1 0 0 0,0 1 0 0 0,-1-1 0 0 0,-5 11 1 0 0,-3 3-604 0 0,-18 23 1 0 0,9-13-561 0 0,16-24 1032 0 0,0 1 0 0 0,-1-1 0 0 0,1-1 0 0 0,-1 1 1 0 0,0-1-1 0 0,-1 0 0 0 0,1 0 0 0 0,-1 0 0 0 0,0-1 0 0 0,-1 0 1 0 0,1 0-1 0 0,0 0 0 0 0,-14 4 0 0 0,10-4 156 0 0,13-5 53 0 0,10-2 391 0 0,0 1-1 0 0,16-1 1 0 0,-11 2-330 0 0,0-2 0 0 0,0 1 0 0 0,-1-2 0 0 0,21-7 0 0 0,-12 4-76 0 0,-21 6-185 0 0,0-1 0 0 0,0-1 0 0 0,0 1-1 0 0,-1-1 1 0 0,1 1 0 0 0,0-1 0 0 0,-1-1 0 0 0,6-4 0 0 0,0 0-721 0 0,0 2-372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2:07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7368 0 0,'0'0'568'0'0,"0"2"-374"0"0,1 3 1012 0 0,0 0-1 0 0,0 0 1 0 0,0 0-1 0 0,1 0 0 0 0,-1 0 1 0 0,1-1-1 0 0,0 1 1 0 0,1 0-1 0 0,3 5 0 0 0,-2-3-16 0 0,0 1-1 0 0,5 15 0 0 0,23 54 1902 0 0,-8-23-1856 0 0,-18-40-1016 0 0,1 0-1 0 0,-1 1 1 0 0,-1-1 0 0 0,4 21 0 0 0,9 122 500 0 0,-11-86-639 0 0,-7-58-84 0 0,0 0 0 0 0,-1 1 0 0 0,-4 21 0 0 0,1-8-139 0 0,2-16-349 0 0,-1 0-1 0 0,0 1 1 0 0,0-2-1 0 0,-1 1 1 0 0,0 0-1 0 0,-1-1 1 0 0,-7 12-1 0 0,0-8-1298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2:07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11520 0 0,'2'8'521'0'0,"1"3"-190"0"0,-3 12 9056 0 0,7-4-5929 0 0,2 46-1232 0 0,-8-61-2211 0 0,-1 0 0 0 0,1-1 0 0 0,-1 1 0 0 0,0 0 0 0 0,-1 0 0 0 0,1 0 0 0 0,-1 0 0 0 0,1 0 0 0 0,-1 0 0 0 0,-2 4 0 0 0,2-4-14 0 0,0 0 0 0 0,0 0 0 0 0,0 0-1 0 0,1 0 1 0 0,-1 0 0 0 0,1 0 0 0 0,0 0-1 0 0,1 6 1 0 0,3 8-1 0 0,0 0 0 0 0,2 0 0 0 0,0-1 0 0 0,1 1 0 0 0,11 19 0 0 0,-12-27-1012 0 0,0 0 0 0 0,12 14 0 0 0,-15-20 342 0 0,1-1 0 0 0,-1 0 0 0 0,1 0 0 0 0,-1 0 0 0 0,1 0 0 0 0,0-1 0 0 0,0 1 0 0 0,0-1 0 0 0,5 2 0 0 0,2 1-7041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47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202 514 5984 0 0,'0'0'541'0'0,"-6"-6"-434"0"0,-13-9 6184 0 0,-31-21 0 0 0,44 32-5375 0 0,1 1-445 0 0,1 0 1 0 0,-1 0 0 0 0,0 1-1 0 0,-6-3 1 0 0,9 5-409 0 0,1-1 0 0 0,-1 1 0 0 0,0 0 0 0 0,1 0 0 0 0,-1 0 0 0 0,0-1 0 0 0,1 1 0 0 0,-1 1 0 0 0,1-1 0 0 0,-1 0 0 0 0,0 0 0 0 0,1 1 0 0 0,-1-1 0 0 0,1 1 0 0 0,-1-1 0 0 0,1 1 0 0 0,-1 0 0 0 0,-1 0 0 0 0,3 0-33 0 0,-1-1 0 0 0,0 1 1 0 0,1-1-1 0 0,-1 1 1 0 0,1-1-1 0 0,-1 1 1 0 0,1-1-1 0 0,0 1 0 0 0,-1-1 1 0 0,1 1-1 0 0,-1 0 1 0 0,1-1-1 0 0,0 1 1 0 0,0-1-1 0 0,-1 1 1 0 0,1 1-1 0 0,-2 3 42 0 0,-5 4-31 0 0,4-5-39 0 0,-1 0-1 0 0,1 0 0 0 0,0 1 1 0 0,0-1-1 0 0,1 1 0 0 0,0 0 1 0 0,-1 0-1 0 0,-1 8 0 0 0,-1 10-21 0 0,-5 41-1 0 0,9-54 13 0 0,1 0 0 0 0,0 0-1 0 0,1 0 1 0 0,0 0 0 0 0,1 0 0 0 0,4 17 0 0 0,-4-21-13 0 0,-1-3 19 0 0,1 0-1 0 0,-1 1 0 0 0,0-1 0 0 0,0 0 0 0 0,0 1 0 0 0,-1-1 0 0 0,1 1 0 0 0,-1-1 0 0 0,0 1 0 0 0,0-1 0 0 0,0 1 0 0 0,-1-1 0 0 0,1 0 1 0 0,-2 6-1 0 0,2-9 1 0 0,0 0 0 0 0,0 0 0 0 0,0 1 0 0 0,0-1 0 0 0,0 0 0 0 0,0 0 1 0 0,0 0-1 0 0,0 0 0 0 0,0 0 0 0 0,0 0 0 0 0,0 0 0 0 0,0 0 0 0 0,0 1 1 0 0,0-1-1 0 0,0 0 0 0 0,0 0 0 0 0,0 0 0 0 0,0 0 0 0 0,0 0 0 0 0,0 0 0 0 0,0 0 1 0 0,0 0-1 0 0,0 1 0 0 0,0-1 0 0 0,0 0 0 0 0,0 0 0 0 0,0 0 0 0 0,0 0 1 0 0,0 0-1 0 0,1 0 0 0 0,-1 0 0 0 0,0 0 0 0 0,0 0 0 0 0,0 0 0 0 0,0 0 1 0 0,0 0-1 0 0,0 1 0 0 0,0-1 0 0 0,0 0 0 0 0,0 0 0 0 0,0 0 0 0 0,1 0 1 0 0,-1 0-1 0 0,0 0 0 0 0,0 0 0 0 0,0 0 0 0 0,0 0 0 0 0,24 18-562 0 0,-19-16 243 0 0,3-3 242 0 0,-1 1 1 0 0,1-1-1 0 0,-1-1 0 0 0,0 1 0 0 0,1-1 1 0 0,-1 0-1 0 0,0-1 0 0 0,0 0 1 0 0,-1 0-1 0 0,1 0 0 0 0,-1-1 1 0 0,1 0-1 0 0,-1 0 0 0 0,0-1 1 0 0,0 0-1 0 0,-1 0 0 0 0,0 0 0 0 0,0-1 1 0 0,0 1-1 0 0,0-1 0 0 0,4-7 1 0 0,-1-2-12 0 0,0 1 1 0 0,0-1 0 0 0,-1-1 0 0 0,-1 1-1 0 0,-1-1 1 0 0,0 0 0 0 0,-1 0 0 0 0,3-29-1 0 0,-4 19 65 0 0,-2 0-1 0 0,-1 1 1 0 0,-1-1-1 0 0,-9-48 0 0 0,-7-74 274 0 0,10 97 7 0 0,5 29 225 0 0,-7-30 1 0 0,-1-19 1167 0 0,10 68-472 0 0,-1 5-1113 0 0,1 1 1 0 0,0-1-1 0 0,-1 0 0 0 0,1 0 0 0 0,-1 0 0 0 0,0 0 0 0 0,0 3 0 0 0,-1-3-29 0 0,2 0 0 0 0,-1 1 0 0 0,0-1 0 0 0,0 1 0 0 0,1-1-1 0 0,-1 1 1 0 0,1 3 0 0 0,1 18 156 0 0,5 28-1 0 0,1 11-24 0 0,8 48-111 0 0,-10-87-30 0 0,40 159 157 0 0,-33-143-168 0 0,-1-8-95 0 0,1-1-1 0 0,2-1 1 0 0,1 1 0 0 0,20 27-1 0 0,-31-51-198 0 0,-2-2-214 0 0,1 0 1 0 0,0-1-1 0 0,0 1 0 0 0,0-1 1 0 0,1 0-1 0 0,-1 0 0 0 0,1 0 1 0 0,8 6-1 0 0,0-1-7351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2:07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8288 0 0,'0'0'756'0'0,"1"0"-623"0"0,36-1 6298 0 0,29 1 439 0 0,-56 0-6225 0 0,0 1 0 0 0,-1 1 0 0 0,1-1 0 0 0,14 6 0 0 0,17 11 1359 0 0,-40-17-1785 0 0,1 5-111 0 0,1-3-99 0 0,-2 11 6 0 0,-2-10-46 0 0,1 0 0 0 0,-1 0 0 0 0,-1 0 0 0 0,1 0 0 0 0,0 0 1 0 0,-1 0-1 0 0,0 0 0 0 0,0-1 0 0 0,0 1 0 0 0,0-1 0 0 0,-1 1 0 0 0,1-1 0 0 0,-1 0 1 0 0,-4 4-1 0 0,-10 14-1247 0 0,9-10 535 0 0,6-9 42 0 0,7 5-1616 0 0,0-2 2526 0 0,0 0 0 0 0,0 0 0 0 0,0 0 0 0 0,0-1 0 0 0,12 7 0 0 0,-4-5 230 0 0,1 2 153 0 0,-11-6-440 0 0,0-1 0 0 0,0 1 0 0 0,0 0 0 0 0,1-1 0 0 0,5 2 0 0 0,-7-2-42 0 0,1 0-1 0 0,-1 0 1 0 0,0-1 0 0 0,1 2-1 0 0,-1-1 1 0 0,0 0 0 0 0,1 0 0 0 0,-1 1-1 0 0,0-1 1 0 0,0 1 0 0 0,0 0-1 0 0,2 2 1 0 0,-1 4-15 0 0,-3-7-84 0 0,0 0-1 0 0,1 0 0 0 0,-1 0 1 0 0,1-1-1 0 0,-1 1 0 0 0,0 0 0 0 0,1 0 1 0 0,0 0-1 0 0,-1 0 0 0 0,1 0 1 0 0,1 1-1 0 0,-2-2-4 0 0,0 1 0 0 0,1 0 0 0 0,-1-1 0 0 0,0 1 0 0 0,0 0 0 0 0,0 0 0 0 0,0-1 0 0 0,0 1 0 0 0,0 0 0 0 0,0 0 0 0 0,0-1 0 0 0,0 1-1 0 0,0 0 1 0 0,0 0 0 0 0,0-1 0 0 0,0 1 0 0 0,-1 0 0 0 0,1-1 0 0 0,0 1 0 0 0,0 0 0 0 0,-1-1 0 0 0,1 1 0 0 0,-1 0 0 0 0,1-1 0 0 0,-1 2 0 0 0,0-1 0 0 0,-6 14 34 0 0,6-11-45 0 0,0-1 0 0 0,-1 1 0 0 0,0-1-1 0 0,0 0 1 0 0,1 0 0 0 0,-2 0 0 0 0,1 0 0 0 0,-3 3-1 0 0,1-1-176 0 0,-1-1-1 0 0,0 1 0 0 0,0-1 1 0 0,0 0-1 0 0,0-1 0 0 0,-1 1 0 0 0,0-1 1 0 0,1 0-1 0 0,-1 0 0 0 0,0-1 0 0 0,-1 1 1 0 0,1-1-1 0 0,0-1 0 0 0,-1 1 0 0 0,1-1 1 0 0,-13 0-1 0 0,13-1-125 0 0,5 1 146 0 0,0-1 1 0 0,0 0 0 0 0,0 0-1 0 0,0 0 1 0 0,0 0-1 0 0,0 0 1 0 0,-1 0 0 0 0,1 0-1 0 0,0-1 1 0 0,0 1 0 0 0,0 0-1 0 0,0 0 1 0 0,0-1-1 0 0,0 1 1 0 0,0-1 0 0 0,0 1-1 0 0,0-1 1 0 0,0 1 0 0 0,0-1-1 0 0,0 0 1 0 0,1 1 0 0 0,-1-1-1 0 0,0 0 1 0 0,-1-1-1 0 0,-4-12-7173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2:08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15144 0 0,'7'6'1371'0'0,"-3"-3"-1325"0"0,0-1 0 0 0,1 1 0 0 0,-1-1 0 0 0,1 0-1 0 0,0 0 1 0 0,0-1 0 0 0,-1 0 0 0 0,7 2-1 0 0,-5-1 438 0 0,1 0 0 0 0,-1 1 0 0 0,1 0 0 0 0,-1 0 0 0 0,8 6 0 0 0,18 9 1229 0 0,-26-15-1442 0 0,-1 0 0 0 0,1 0 0 0 0,-1 0 1 0 0,1 1-1 0 0,-1 0 0 0 0,0 0 0 0 0,-1 0 0 0 0,1 0 1 0 0,-1 1-1 0 0,0 0 0 0 0,4 6 0 0 0,15 12 222 0 0,-18-18-339 0 0,0 0 0 0 0,0 0 0 0 0,0 1 0 0 0,-1 0 0 0 0,1 0 0 0 0,-1 0 0 0 0,3 7 0 0 0,3 9 114 0 0,-6-15-172 0 0,0 0 0 0 0,0 1-1 0 0,-1-1 1 0 0,0 1 0 0 0,-1 0 0 0 0,0 0 0 0 0,0 0-1 0 0,1 14 1 0 0,-3-13 2 0 0,0 0 0 0 0,-1 0 0 0 0,0 0 0 0 0,-1-1 0 0 0,0 1 0 0 0,0 0 0 0 0,-6 14 0 0 0,-20 65-242 0 0,20-68-60 0 0,-1-1 0 0 0,-2 0 0 0 0,0-1 0 0 0,0-1 0 0 0,-2 1-1 0 0,0-2 1 0 0,-1 0 0 0 0,-1 0 0 0 0,-26 20 0 0 0,21-22-1159 0 0,-1-4-68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2:08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9216 0 0,'0'0'10057'0'0,"0"3"-9041"0"0,1 10 7 0 0,1 0 0 0 0,6 24 0 0 0,2 13 6 0 0,6 45 173 0 0,0-13-620 0 0,41 427 489 0 0,-35-282-1018 0 0,-5-94-67 0 0,18 126-52 0 0,-11-101-36 0 0,10 65 4 0 0,-19-127 98 0 0,5 136 0 0 0,-14 112 255 0 0,0-198 90 0 0,-8-93-237 0 0,0-35-44 0 0,1 0-1 0 0,1 0 1 0 0,4 32 0 0 0,-2-32-177 0 0,-2-15 90 0 0,0 0-1 0 0,1 0 1 0 0,-1 0 0 0 0,1 0 0 0 0,0 0 0 0 0,1 4 0 0 0,1 9-3606 0 0,-2-9 2161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2:09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26 7368 0 0,'0'0'17622'0'0,"0"-1"-17001"0"0,-1-1-556 0 0,0 1 0 0 0,1-1 0 0 0,-1 1 0 0 0,0-1 0 0 0,0 1 0 0 0,0 0 0 0 0,0 0-1 0 0,0-1 1 0 0,0 1 0 0 0,0 0 0 0 0,0 0 0 0 0,0 0 0 0 0,-1 0 0 0 0,1 0 0 0 0,0 0 0 0 0,-1 0 0 0 0,1 1-1 0 0,-1-1 1 0 0,1 0 0 0 0,-1 1 0 0 0,1-1 0 0 0,-1 1 0 0 0,-2-1 0 0 0,1 1-62 0 0,1 0 0 0 0,-1 0 0 0 0,1 0 1 0 0,-1 1-1 0 0,1-1 0 0 0,-1 1 0 0 0,1-1 0 0 0,0 1 1 0 0,-1 0-1 0 0,1 0 0 0 0,0 0 0 0 0,-1 0 0 0 0,1 0 1 0 0,0 1-1 0 0,0-1 0 0 0,-2 2 0 0 0,0 1-59 0 0,1 0 0 0 0,0 0 0 0 0,-1 0 0 0 0,1 0 0 0 0,1 0 0 0 0,-1 0 0 0 0,1 1 0 0 0,-1-1 0 0 0,1 1 0 0 0,0 0 0 0 0,1 0 0 0 0,-1 0 0 0 0,1-1 0 0 0,0 1 0 0 0,1 1 0 0 0,-1 4 0 0 0,0 0-106 0 0,1 0 0 0 0,0 0 0 0 0,1 0 0 0 0,0 0-1 0 0,1 0 1 0 0,0 0 0 0 0,5 14 0 0 0,-7-22 145 0 0,2 5-155 0 0,1 0 1 0 0,0-1 0 0 0,0 1-1 0 0,0 0 1 0 0,7 9 0 0 0,-9-16 134 0 0,-1 1 0 0 0,1 0 0 0 0,0 0 0 0 0,0 0 1 0 0,-1-1-1 0 0,1 1 0 0 0,0 0 0 0 0,0-1 0 0 0,0 1 1 0 0,0-1-1 0 0,0 1 0 0 0,0-1 0 0 0,0 0 0 0 0,0 1 1 0 0,0-1-1 0 0,0 0 0 0 0,0 1 0 0 0,0-1 0 0 0,0 0 1 0 0,0 0-1 0 0,1 0 0 0 0,0 0 10 0 0,0-1-1 0 0,0 1 0 0 0,0-1 1 0 0,0 1-1 0 0,0-1 1 0 0,-1 0-1 0 0,1 0 1 0 0,0 0-1 0 0,-1 0 1 0 0,1 0-1 0 0,1-1 1 0 0,2-2 31 0 0,-1 0 0 0 0,1-1 1 0 0,-1 1-1 0 0,-1-1 0 0 0,1 0 1 0 0,-1 0-1 0 0,5-7 0 0 0,-6 6 62 0 0,1-1-1 0 0,-1 0 0 0 0,2-8 1 0 0,7-21 440 0 0,-2 4-68 0 0,-8 26-280 0 0,0 0 0 0 0,0 0 1 0 0,1 1-1 0 0,0-1 0 0 0,0 0 0 0 0,1 1 0 0 0,-1-1 0 0 0,6-6 1 0 0,-8 12-123 0 0,0-1 0 0 0,1 1 0 0 0,-1-1 0 0 0,1 1 1 0 0,0 0-1 0 0,-1 0 0 0 0,1-1 0 0 0,-1 1 0 0 0,1 0 1 0 0,-1 0-1 0 0,1-1 0 0 0,0 1 0 0 0,-1 0 0 0 0,1 0 1 0 0,0 0-1 0 0,-1 0 0 0 0,1 0 0 0 0,-1 0 0 0 0,1 0 1 0 0,0 0-1 0 0,-1 0 0 0 0,1 0 0 0 0,0 1 1 0 0,-1-1-1 0 0,1 0 0 0 0,-1 0 0 0 0,1 0 0 0 0,-1 1 1 0 0,1-1-1 0 0,-1 0 0 0 0,1 1 0 0 0,0-1 0 0 0,-1 1 1 0 0,0-1-1 0 0,2 1 0 0 0,13 15-65 0 0,-7-2-61 0 0,0 0-1 0 0,-1 1 0 0 0,-1 0 1 0 0,0 0-1 0 0,6 29 0 0 0,-8-33-397 0 0,-1-2 0 0 0,11 19 0 0 0,-8-16-638 0 0,-5-11 899 0 0,-1 0 0 0 0,1 1 0 0 0,0-1 0 0 0,-1 0 0 0 0,1 0 0 0 0,0 0 0 0 0,0-1 0 0 0,0 1 0 0 0,0 0 0 0 0,0 0 0 0 0,0 0 0 0 0,1 0 0 0 0,1 1-1008 0 0,7 7-6004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2:09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10592 0 0,'0'0'818'0'0,"1"2"-532"0"0,18 30 1468 0 0,-7 4 4097 0 0,-7-27-5167 0 0,3 4 958 0 0,9 20 0 0 0,-12-22-1249 0 0,-1-1 0 0 0,0 1 0 0 0,-1 0 0 0 0,0 0 0 0 0,0 0 1 0 0,-1 1-1 0 0,-1-1 0 0 0,1 14 0 0 0,-1 3 49 0 0,-1-20-525 0 0,1 1 0 0 0,-1 0 0 0 0,0-1 1 0 0,-1 1-1 0 0,0-1 0 0 0,0 1 0 0 0,-1-1 0 0 0,-4 15 0 0 0,5-14-1719 0 0,1-8 1288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2:09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5064 0 0,'1'1'11555'0'0,"6"16"-6318"0"0,0 15-2360 0 0,-1-3-2100 0 0,-2-12-585 0 0,-1 1 0 0 0,0 0 0 0 0,0 31 0 0 0,1 12 980 0 0,-2-40-1057 0 0,1 3-290 0 0,5 23-1 0 0,-8-46 112 0 0,0-1 0 0 0,0 1 0 0 0,0-1 0 0 0,0 1 0 0 0,1-1 0 0 0,-1 1 0 0 0,0-1 1 0 0,0 1-1 0 0,0-1 0 0 0,1 1 0 0 0,-1-1 0 0 0,0 1 0 0 0,0-1 0 0 0,1 0 0 0 0,-1 1 0 0 0,0-1 0 0 0,1 1 0 0 0,-1-1 0 0 0,1 1 1 0 0,11-5-250 0 0,-7 2 313 0 0,-2 1 0 0 0,-1 0 0 0 0,0 0 0 0 0,1-1 0 0 0,-1 1 0 0 0,0-1 0 0 0,0 1 0 0 0,0-1 0 0 0,2-3 0 0 0,1 1 44 0 0,-1 1-1 0 0,1-1 1 0 0,0 1-1 0 0,0 0 0 0 0,0 0 1 0 0,1 1-1 0 0,-1-1 1 0 0,1 1-1 0 0,-1 0 1 0 0,1 1-1 0 0,10-3 1 0 0,4 3 268 0 0,-16 1-263 0 0,0 0 0 0 0,-1-1 1 0 0,1 1-1 0 0,-1 0 0 0 0,1 1 0 0 0,0-1 0 0 0,-1 1 0 0 0,1 0 1 0 0,-1 0-1 0 0,1 0 0 0 0,4 2 0 0 0,-7-3-27 0 0,6 3 72 0 0,-1 0 0 0 0,1 1 0 0 0,6 4 0 0 0,-11-7-62 0 0,-1 1 1 0 0,1 0 0 0 0,0 0-1 0 0,0-1 1 0 0,-1 1-1 0 0,1 0 1 0 0,-1 0-1 0 0,0 0 1 0 0,1 1 0 0 0,-1-1-1 0 0,0 0 1 0 0,1 3-1 0 0,-1-1 28 0 0,0 0 0 0 0,-1 0-1 0 0,1 0 1 0 0,0 0-1 0 0,-1 0 1 0 0,0 0-1 0 0,0 0 1 0 0,0 0-1 0 0,-1 0 1 0 0,1 0 0 0 0,-1 0-1 0 0,0 0 1 0 0,0 0-1 0 0,-2 4 1 0 0,0-1 49 0 0,-1 1 0 0 0,0-1 1 0 0,0-1-1 0 0,0 1 0 0 0,-1-1 1 0 0,-8 9-1 0 0,-7-1-109 0 0,5-5 0 0 0,-3 2-39 0 0,9-11-40 0 0,7 0 45 0 0,0 0-70 0 0,-1-2-345 0 0,-7-4 194 0 0,7 4-38 0 0,-2-8-687 0 0,3 7 615 0 0,0-1 0 0 0,1 1 1 0 0,0 0-1 0 0,0 0 0 0 0,0-1 1 0 0,0 1-1 0 0,1-1 0 0 0,-1 1 0 0 0,1-1 1 0 0,0 1-1 0 0,0-1 0 0 0,1-6 1 0 0,2-3-1614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2:10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21191 0 0,'0'0'1027'0'0,"1"2"-448"0"0,8 25-39 0 0,-1 0 1 0 0,-1 1 0 0 0,4 30-1 0 0,-7-33 106 0 0,-2 1 0 0 0,0-1 1 0 0,-2 1-1 0 0,-2 28 0 0 0,-1-38-507 0 0,1-1 0 0 0,-9 24 0 0 0,10-34-233 0 0,0 1 0 0 0,-1 0 0 0 0,1 10 0 0 0,0-10-75 0 0,1 0 1 0 0,-1 0-1 0 0,-3 9 0 0 0,3-9-132 0 0,-1-1-467 0 0,0 0 0 0 0,1 0-1 0 0,0 1 1 0 0,-1 8 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2:10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0 18919 0 0,'0'0'6803'0'0,"-2"1"-6048"0"0,-9 3-382 0 0,1 0 0 0 0,1 1 0 0 0,-1 0 0 0 0,0 1 0 0 0,1 0 1 0 0,-9 7-1 0 0,13-8-365 0 0,0-1-1 0 0,-1 1 1 0 0,2 0 0 0 0,-1 1 0 0 0,0-1 0 0 0,1 1 0 0 0,0 0 0 0 0,1 0-1 0 0,-1 0 1 0 0,-4 12 0 0 0,0 5 136 0 0,5-16-98 0 0,1-1 1 0 0,0 1-1 0 0,0 1 0 0 0,0-1 1 0 0,1 0-1 0 0,0 12 0 0 0,0-4-36 0 0,2-1-1 0 0,2 16 1 0 0,-2-25-21 0 0,0 0 0 0 0,0-1 0 0 0,1 1 0 0 0,-1 0 0 0 0,1-1 0 0 0,0 0 0 0 0,0 1 0 0 0,1-1 0 0 0,-1 0 0 0 0,5 4 0 0 0,-2-1-69 0 0,1-1 1 0 0,0 0-1 0 0,11 9 0 0 0,-14-13 68 0 0,0 0 0 0 0,0 0 0 0 0,0 0 0 0 0,0-1 0 0 0,1 1 0 0 0,-1-1-1 0 0,1 0 1 0 0,-1 0 0 0 0,1 0 0 0 0,-1-1 0 0 0,5 1 0 0 0,6 0 80 0 0,0-1-1 0 0,0-1 1 0 0,0 0-1 0 0,-1-1 0 0 0,1 0 1 0 0,0-1-1 0 0,-1-1 1 0 0,1 0-1 0 0,-1-1 1 0 0,14-7-1 0 0,-11 4-498 0 0,-1 0 1 0 0,25-20-1 0 0,-24 15-2126 0 0,-1 0 1 0 0,16-19-1 0 0,-9 5-6406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5:48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70 2760 0 0,'0'0'125'0'0,"0"-1"-3"0"0,-7-13 11499 0 0,4 10-10666 0 0,0 0 0 0 0,0 1 0 0 0,-1-1 1 0 0,0 1-1 0 0,1 0 0 0 0,-1 0 1 0 0,-7-4-1 0 0,10 7-344 0 0,0-2-231 0 0,-3 0-252 0 0,1-1 0 0 0,-1 1 0 0 0,1 0 1 0 0,-1 0-1 0 0,-6-2 0 0 0,8 3-4 0 0,1 0-48 0 0,-2 0-81 0 0,0 0 0 0 0,0 1 1 0 0,0-1-1 0 0,0 0 0 0 0,0 1 1 0 0,0-1-1 0 0,0 1 0 0 0,1 0 0 0 0,-6 1 1 0 0,1-1-166 0 0,7 0 150 0 0,-1 0 0 0 0,1 0 0 0 0,-1 1 0 0 0,0-1 0 0 0,1 1 1 0 0,-1-1-1 0 0,1 0 0 0 0,-1 1 0 0 0,0-1 0 0 0,1 1 0 0 0,-1-1 0 0 0,1 1 1 0 0,0 0-1 0 0,-1-1 0 0 0,1 1 0 0 0,-1 0 0 0 0,0 1-21 0 0,-14 14 33 0 0,12-14 9 0 0,0 1 0 0 0,0-1 0 0 0,1 1 0 0 0,-1 0 0 0 0,1 0 0 0 0,0 0 0 0 0,0 0 0 0 0,0 1 0 0 0,0-1 0 0 0,0 0 0 0 0,1 1 0 0 0,0-1 1 0 0,-2 7-1 0 0,0 9-189 0 0,2-15 141 0 0,0 1 0 0 0,1-1 0 0 0,-1 1 0 0 0,1-1 0 0 0,0 1 0 0 0,0-1 0 0 0,1 5 0 0 0,2 4-91 0 0,0 1-47 0 0,0-1 1 0 0,1 0-1 0 0,1 0 0 0 0,7 15 0 0 0,-2-9-20 0 0,-6-11 96 0 0,0 1 0 0 0,1-2 0 0 0,0 1 0 0 0,9 10 0 0 0,7 6-125 0 0,-8-11 81 0 0,-9-12 136 0 0,0-1-5 0 0,1 2 9 0 0,-1-1 0 0 0,1 1 0 0 0,0-1-1 0 0,0 0 1 0 0,0-1 0 0 0,0 1 0 0 0,6-1 0 0 0,-8 0 12 0 0,0-1 1 0 0,0 1-1 0 0,0-1 1 0 0,0 0-1 0 0,0 1 1 0 0,0-1-1 0 0,-1-1 1 0 0,1 1 0 0 0,0 0-1 0 0,-1-1 1 0 0,1 0-1 0 0,-1 1 1 0 0,4-4-1 0 0,-3 2 8 0 0,0 0-1 0 0,-1-1 1 0 0,0 1-1 0 0,1 0 1 0 0,-1-1-1 0 0,0 0 1 0 0,1-5-1 0 0,6-8 38 0 0,-6 10-8 0 0,0 0 0 0 0,0-1 0 0 0,3-14 0 0 0,-1 5 7 0 0,-4 14-33 0 0,0-2 12 0 0,0 0-1 0 0,0-1 0 0 0,0 1 0 0 0,-1 0 0 0 0,0-1 0 0 0,-1-9 1 0 0,1 13-10 0 0,0 1-5 0 0,0 1 1 0 0,0 0 0 0 0,0-1 0 0 0,0 1 0 0 0,0 0-1 0 0,0-1 1 0 0,0 1 0 0 0,0-1 0 0 0,0 1-1 0 0,0 0 1 0 0,0-1 0 0 0,0 1 0 0 0,0 0-1 0 0,0-1 1 0 0,0 1 0 0 0,1-1 0 0 0,-1 1 0 0 0,0 0-1 0 0,0-1 1 0 0,0 1 0 0 0,1 0 0 0 0,-1 0-1 0 0,0-1 1 0 0,0 1 0 0 0,0 0 0 0 0,1-1 0 0 0,-1 1-1 0 0,0 0 1 0 0,1-1 0 0 0,11 5 328 0 0,-6-1-367 0 0,-4-1 49 0 0,1-1-1 0 0,-1 1 0 0 0,0 0 0 0 0,0-1 0 0 0,0 1 1 0 0,0 0-1 0 0,0 0 0 0 0,0 0 0 0 0,0 1 0 0 0,-1-1 1 0 0,2 3-1 0 0,9 11 16 0 0,-5-8-16 0 0,-1 1 0 0 0,10 16 0 0 0,3 4-4 0 0,-16-23-73 0 0,1 0 0 0 0,-1 0 0 0 0,0 1 0 0 0,4 11 0 0 0,-5-12-123 0 0,0 1 0 0 0,1-1 0 0 0,5 10 0 0 0,-3-8-373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5:48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5064 0 0,'2'2'9352'0'0,"18"12"-5408"0"0,-17-12-3830 0 0,0 0 1 0 0,0-1-1 0 0,0 0 1 0 0,0 1-1 0 0,0-1 1 0 0,0 0 0 0 0,0-1-1 0 0,1 1 1 0 0,-1-1-1 0 0,0 1 1 0 0,0-1-1 0 0,1 0 1 0 0,-1 0 0 0 0,0 0-1 0 0,5-1 1 0 0,31-12 785 0 0,-17 12-990 0 0,-20 2-55 0 0,0-1-860 0 0</inkml:trace>
  <inkml:trace contextRef="#ctx0" brushRef="#br0" timeOffset="1">37 177 8288 0 0,'0'0'2520'0'0,"10"3"1384"0"0,5 3-1905 0 0,-3-2-815 0 0,3 2-160 0 0,1-6-32 0 0,-1 4 0 0 0,1 6-320 0 0,5-7-56 0 0,6 3-8 0 0,-1-2-8 0 0,5 0-1144 0 0,-10 2-224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0:37:51.1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 22 6912 0 0,'-10'-20'13172'0'0,"25"19"-15025"0"0,-11 1 1853 0 0,0 0 0 0 0,0 1 0 0 0,0-1 0 0 0,0 1 0 0 0,6 2 0 0 0,13 2 0 0 0,-15-4-7 0 0,0 1-1 0 0,-1 0 0 0 0,1 1 0 0 0,-1 0 0 0 0,9 4 0 0 0,19 8-17 0 0,-16-9 42 0 0,19 11 0 0 0,15 6 13 0 0,40 9-30 0 0,-54-20-14 0 0,42 20-1 0 0,20 6 51 0 0,-68-28 10 0 0,-8-2 24 0 0,1-1 0 0 0,27 5 0 0 0,5-2 40 0 0,-25-4 31 0 0,38 2 1 0 0,111-9 328 0 0,-67-1-172 0 0,7-5 65 0 0,-79 7-285 0 0,1-1 0 0 0,68-12 1 0 0,-90 9-24 0 0,39-1 1 0 0,-36 4-27 0 0,25-5 1 0 0,44-9 34 0 0,-73 10-64 0 0,-1 1 0 0 0,1 1 0 0 0,21 0 0 0 0,-27 2 26 0 0,29-6 0 0 0,-22 3-14 0 0,9-2 52 0 0,-27 4-42 0 0,-3 2-18 0 0,0-1-1 0 0,0 1 1 0 0,1-1 0 0 0,-1 1 0 0 0,0 0 0 0 0,0 0 0 0 0,1 0 0 0 0,-1-1 0 0 0,0 1 0 0 0,0 0 0 0 0,1 0 0 0 0,-1 1-1 0 0,3-1 1 0 0,4 0 28 0 0,-5 1-19 0 0,0-1 1 0 0,0 0 0 0 0,-1 0 0 0 0,1 0 0 0 0,0-1-1 0 0,-1 1 1 0 0,1-1 0 0 0,0 1 0 0 0,-1-1 0 0 0,1 0-1 0 0,0 0 1 0 0,-1 0 0 0 0,1 0 0 0 0,-1 0 0 0 0,4-3-1 0 0,-3 2-6 0 0,0 1 1 0 0,0-1-1 0 0,1 1 0 0 0,-1 0 0 0 0,0 0 0 0 0,1 0 0 0 0,-1 1 0 0 0,1-1 0 0 0,-1 1 0 0 0,1 0 1 0 0,0 0-1 0 0,-1 0 0 0 0,1 0 0 0 0,-1 1 0 0 0,1-1 0 0 0,-1 1 0 0 0,6 2 0 0 0,9-1-7 0 0,5-3 0 0 0,-13 1 0 0 0,-6 1 0 0 0,1-1 0 0 0,-1-1 0 0 0,1 1 0 0 0,-1-1 0 0 0,1 0 0 0 0,7-2 0 0 0,-9 2 0 0 0,-1 1 0 0 0,1 0 0 0 0,-1-1 0 0 0,1 1 0 0 0,-1 0 0 0 0,1 0 0 0 0,-1 1 0 0 0,5 0 0 0 0,3 3 16 0 0,-9-4-9 0 0,-1 1-1 0 0,0-1 0 0 0,1 0 0 0 0,-1 0 0 0 0,0 1 0 0 0,1-1 0 0 0,-1 0 1 0 0,1 0-1 0 0,-1 0 0 0 0,1 0 0 0 0,-1 1 0 0 0,1-1 0 0 0,-1 0 1 0 0,0 0-1 0 0,1 0 0 0 0,-1 0 0 0 0,1 0 0 0 0,-1 0 0 0 0,1 0 1 0 0,-1 0-1 0 0,1-1 0 0 0,-1 1 0 0 0,0 0 0 0 0,1 0 0 0 0,-1 0 1 0 0,1 0-1 0 0,-1-1 0 0 0,1 1 0 0 0,0-1 0 0 0,0 1 7 0 0,0-1 0 0 0,1 0 0 0 0,-1 0 0 0 0,1 1 1 0 0,-1-1-1 0 0,1 1 0 0 0,-1-1 0 0 0,1 1 0 0 0,0 0 0 0 0,-1 0 0 0 0,1 0 0 0 0,0 0 0 0 0,1 0 0 0 0,17 1-5 0 0,-14-1-27 0 0,25-5-122 0 0,-13 3-416 0 0,29 2 0 0 0,-31 0-395 0 0,0 0 0 0 0,22-4 0 0 0,2-5-4475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48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6448 0 0,'0'0'498'0'0,"2"1"37"0"0,5 2 950 0 0,0-1-1 0 0,-1 0 1 0 0,1-1 0 0 0,0 0 0 0 0,0 0-1 0 0,0 0 1 0 0,0-1 0 0 0,10-1-1 0 0,-8 1-1426 0 0,113-4 3911 0 0,-109 0-3186 0 0,-7 2-2119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5:50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14456 0 0,'0'0'1306'0'0,"2"1"-1007"0"0,8 3 63 0 0,-1 0 0 0 0,1 0 0 0 0,-1-2 0 0 0,1 1 0 0 0,0-1 0 0 0,20 1 0 0 0,-6-2-118 0 0,0-1 0 0 0,24-4 0 0 0,-31 3-235 0 0,22-4-4 0 0,-2-1-647 0 0,-21-2 238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5:50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9216 0 0,'0'0'10598'0'0,"0"3"-10097"0"0,0 4-238 0 0,1 0 0 0 0,0 0 0 0 0,0 0 0 0 0,1 0 0 0 0,4 12 0 0 0,-4-14-16 0 0,-1 1 0 0 0,0 0 0 0 0,1 9 0 0 0,2 8 210 0 0,-1-9-519 0 0,2 23-1 0 0,3 11-220 0 0,1-5 111 0 0,-7-29-113 0 0,1 0-1 0 0,9 24 1 0 0,-11-36 62 0 0,-1-1 198 0 0,1 0 0 0 0,0 1 0 0 0,-1-1 0 0 0,1 0 0 0 0,0 0 0 0 0,0 0 0 0 0,0 0 0 0 0,0-1 0 0 0,-1 1 0 0 0,1 0 0 0 0,0 0 0 0 0,1 0 0 0 0,-1-1 0 0 0,0 1 0 0 0,0-1 0 0 0,0 1 0 0 0,0-1 0 0 0,2 1 0 0 0,1 1 42 0 0,-1-1 1 0 0,1 0-1 0 0,-1 0 0 0 0,1 0 0 0 0,0 0 0 0 0,3-1 1 0 0,0 0-24 0 0,0-1 0 0 0,0-1 0 0 0,0 1 1 0 0,0-1-1 0 0,0-1 0 0 0,0 1 0 0 0,-1-1 1 0 0,1 0-1 0 0,7-6 0 0 0,28-11-144 0 0,-40 19 62 0 0,1 0 1 0 0,-1 0-1 0 0,1 0 1 0 0,-1-1 0 0 0,1 1-1 0 0,-1-1 1 0 0,0 0-1 0 0,0 0 1 0 0,0 0-1 0 0,2-2 1 0 0,8-8-1474 0 0,-2 6 414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5:51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12552 0 0,'0'0'1134'0'0,"-1"11"1257"0"0,-1-8-2073 0 0,1 0 0 0 0,0 1 0 0 0,1-1 0 0 0,-1 0 0 0 0,0 1 0 0 0,1-1 0 0 0,0 1 0 0 0,0-1 0 0 0,0 7 0 0 0,1-4 111 0 0,-1 1 1 0 0,0 0-1 0 0,-2 12 1 0 0,0 8 261 0 0,4 4-473 0 0,1-1 1 0 0,2 1-1 0 0,9 30 0 0 0,-1-2-331 0 0,8 8-772 0 0,-20-62 496 0 0,0-1 0 0 0,0 0 0 0 0,1 0 0 0 0,-1 0 0 0 0,1 0 0 0 0,4 7 0 0 0,0-1-6485 0 0</inkml:trace>
  <inkml:trace contextRef="#ctx0" brushRef="#br0" timeOffset="1">366 363 13704 0 0,'0'0'629'0'0,"0"1"-13"0"0,5 19-373 0 0,2 52 2102 0 0,19 84-341 0 0,-17-101-2273 0 0,2-2 0 0 0,23 68 0 0 0,-21-77-1551 0 0,-7-29-4318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5:51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5528 0 0,'0'0'15734'0'0,"0"3"-15149"0"0,0 9-147 0 0,0-1-204 0 0,0 1 0 0 0,0-1 0 0 0,1 0 0 0 0,5 19 0 0 0,1-1-91 0 0,5 47 0 0 0,-5-28-253 0 0,0-4 124 0 0,0-6 64 0 0,-1 1 0 0 0,-1 40 0 0 0,1-28-980 0 0,-5-53 881 0 0,-1 0 0 0 0,1 0 0 0 0,0 0 0 0 0,0 1 0 0 0,0-1 0 0 0,0 0 0 0 0,0 0 0 0 0,0 0 1 0 0,3-2-1 0 0,0-2-12 0 0,-1 0 33 0 0,-2 4 0 0 0,1 0 0 0 0,-1-1 0 0 0,0 1 0 0 0,1 0 0 0 0,-1 0 0 0 0,1 0 0 0 0,0 1 0 0 0,-1-1 0 0 0,4-2 0 0 0,10-8-11 0 0,-12 10 5 0 0,-1 0 1 0 0,1 0 0 0 0,0 0 0 0 0,-1 0 0 0 0,1 1-1 0 0,0-1 1 0 0,4-1 0 0 0,29-11-6 0 0,-7 5 26 0 0,-23 7 24 0 0,-1 0 0 0 0,1 0 0 0 0,0 1 0 0 0,0 0 0 0 0,9-1 1 0 0,-13 3 6 0 0,1-1 1 0 0,-1 1 0 0 0,1 0 0 0 0,-1 0 0 0 0,1 0 0 0 0,-1 0 0 0 0,0 1-1 0 0,1-1 1 0 0,1 2 0 0 0,-3-2-21 0 0,0 1 2 0 0,1-1 0 0 0,-1 1 0 0 0,0 0-1 0 0,0-1 1 0 0,-1 1 0 0 0,1 0 0 0 0,0 0 0 0 0,-1 0-1 0 0,1 0 1 0 0,0 4 0 0 0,-1-6-11 0 0,1 5 37 0 0,-1 0 0 0 0,0 1 0 0 0,0-1 0 0 0,0 0 1 0 0,-1 0-1 0 0,1 0 0 0 0,-1 0 0 0 0,-1 0 0 0 0,1 0 0 0 0,-3 6 0 0 0,0 0 1 0 0,-1 0-1 0 0,-1-1 1 0 0,-8 13-1 0 0,12-20-50 0 0,0-1 0 0 0,0 1 0 0 0,-1 0 0 0 0,1-1 0 0 0,-1 0 0 0 0,1 0 0 0 0,-1 0 0 0 0,0 0 0 0 0,0 0-1 0 0,0 0 1 0 0,0-1 0 0 0,-1 1 0 0 0,-3 0 0 0 0,0 0-13 0 0,0 0-1 0 0,0 0 0 0 0,-1-1 1 0 0,1-1-1 0 0,-9 1 1 0 0,12-1-122 0 0,1-1 0 0 0,0 1 1 0 0,-1-1-1 0 0,1 0 1 0 0,0 0-1 0 0,0 0 0 0 0,0-1 1 0 0,0 1-1 0 0,0-1 0 0 0,0 1 1 0 0,0-1-1 0 0,0 0 1 0 0,1 0-1 0 0,-1 0 0 0 0,1-1 1 0 0,-1 1-1 0 0,1-1 1 0 0,0 1-1 0 0,0-1 0 0 0,0 0 1 0 0,0 0-1 0 0,1 0 1 0 0,-1 0-1 0 0,-1-5 0 0 0,-6-24-6468 0 0,8 13 259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5:52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13992 0 0,'0'0'1268'0'0,"2"0"-1042"0"0,114 0 5751 0 0,-113 0-5974 0 0,1 0-1 0 0,-1-1 0 0 0,0 0 0 0 0,1 0 0 0 0,5-2 0 0 0,-2 0-16 0 0,-5 3-79 0 0</inkml:trace>
  <inkml:trace contextRef="#ctx0" brushRef="#br0" timeOffset="1">68 136 15664 0 0,'0'0'1877'0'0,"3"0"-767"0"0,16 0 1598 0 0,-5-1-1819 0 0,-1 1 0 0 0,1 1 0 0 0,-1 0 0 0 0,1 0 1 0 0,21 7-1 0 0,-31-7-966 0 0,0 0 0 0 0,0 0 0 0 0,0-1 0 0 0,0 1 0 0 0,0-1 0 0 0,-1 0 0 0 0,1 0 0 0 0,0 0 0 0 0,6-1 1 0 0,10-2-1226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5:53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2760 0 0,'0'0'12686'0'0,"3"0"-11215"0"0,15 6-322 0 0,-11-3-788 0 0,0-1 0 0 0,-1 0-1 0 0,1-1 1 0 0,12 2 0 0 0,-16-3-242 0 0,0 1 0 0 0,0-1 0 0 0,0 0 0 0 0,0 1 0 0 0,0 0 0 0 0,3 1 1 0 0,-3-1-51 0 0,0 0 1 0 0,0 0-1 0 0,0-1 1 0 0,0 1-1 0 0,0-1 1 0 0,4 1-1 0 0,4-1 91 0 0,0 2-1 0 0,12 1 1 0 0,-14-1-382 0 0,-1 0-1 0 0,0-1 1 0 0,0-1-1 0 0,0 1 0 0 0,0-1 1 0 0,1-1-1 0 0,8 0 1 0 0,-1-4-764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5:53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2304 0 0,'3'1'12344'0'0,"29"11"-9469"0"0,-30-11-1944 0 0,0-1-659 0 0,10 0-15 0 0,-6 1-226 0 0,-1-1 0 0 0,1 0 0 0 0,-1 0 0 0 0,1-1 0 0 0,-1 0 0 0 0,1 0 0 0 0,9-3 0 0 0,-13 4-182 0 0,-1 0 38 0 0,-1 0-1 0 0,1 0 1 0 0,-1 0 0 0 0,1-1-1 0 0,-1 1 1 0 0,1 0 0 0 0,-1 0 0 0 0,1 0-1 0 0,-1-1 1 0 0,1 1 0 0 0,-1 0-1 0 0,1 0 1 0 0,-1-1 0 0 0,1 1 0 0 0,-1-1-1 0 0,1 1 1 0 0,-1 0 0 0 0,1-2-1 0 0,2-6-1173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5:54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0 6448 0 0,'-6'3'163'0'0,"0"1"1"0"0,0 0 0 0 0,-8 6-1 0 0,10-7-132 0 0,-3 6-20 0 0,-44 57 7437 0 0,49-63-7259 0 0,1 0 0 0 0,-1 0 0 0 0,1 0 0 0 0,-1 0 0 0 0,1 1 1 0 0,0-1-1 0 0,0 0 0 0 0,1 1 0 0 0,-1-1 0 0 0,1 1 0 0 0,0-1 1 0 0,0 1-1 0 0,0-1 0 0 0,0 1 0 0 0,1 3 0 0 0,-1 6 188 0 0,1-10-318 0 0,-1 0-1 0 0,1 0 1 0 0,-1 0-1 0 0,1-1 1 0 0,0 1-1 0 0,0 0 0 0 0,3 4 1 0 0,4 12 168 0 0,-5-7-151 0 0,-1-9-60 0 0,-1 0-1 0 0,-1 0 1 0 0,1 0 0 0 0,0 0 0 0 0,-1 0 0 0 0,0 4 0 0 0,1-4-7 0 0,-1 1 1 0 0,1-1-1 0 0,-1 0 1 0 0,1 0 0 0 0,0 0-1 0 0,0 1 1 0 0,1-1-1 0 0,-1 0 1 0 0,1 0-1 0 0,3 5 1 0 0,-3-5 1 0 0,0 1 0 0 0,0 0 0 0 0,0 0 0 0 0,0 0 0 0 0,2 7-1 0 0,-3-7-6 0 0,0-1-1 0 0,1 1 0 0 0,-1 0 1 0 0,1-1-1 0 0,0 1 0 0 0,1-1 0 0 0,-1 0 1 0 0,0 0-1 0 0,1 1 0 0 0,4 3 1 0 0,3 2 40 0 0,21 15-1 0 0,53 27 181 0 0,-52-29-22 0 0,-29-20-163 0 0,0 0 0 0 0,1 0 1 0 0,-1 0-1 0 0,0-1 0 0 0,6 2 1 0 0,-5-1 22 0 0,-2-1 250 0 0,3 13-98 0 0,-5-12-179 0 0,0 1 1 0 0,1-1 0 0 0,-1 1 0 0 0,0-1 0 0 0,0 1-1 0 0,0 0 1 0 0,-1-1 0 0 0,1 1 0 0 0,-1-1-1 0 0,1 1 1 0 0,-1-1 0 0 0,0 1 0 0 0,0-1-1 0 0,0 0 1 0 0,0 1 0 0 0,0-1 0 0 0,-1 0 0 0 0,-1 4-1 0 0,-3 0 13 0 0,0 0-1 0 0,0 0 1 0 0,-1 0-1 0 0,-8 5 1 0 0,-2 2-11 0 0,7-6-52 0 0,0 0 0 0 0,0-1 0 0 0,-19 9 0 0 0,-11 6-791 0 0,35-18 604 0 0,-1 0 0 0 0,1-1 1 0 0,-1 0-1 0 0,1 0 0 0 0,-1 0 0 0 0,0-1 1 0 0,-8 1-1 0 0,13-1 71 0 0,-1-1 0 0 0,0 0 0 0 0,0 0 0 0 0,0 1 0 0 0,0-1 0 0 0,0 0 1 0 0,0-1-1 0 0,0 1 0 0 0,1 0 0 0 0,-1 0 0 0 0,0-1 0 0 0,0 1 0 0 0,0-1 0 0 0,0 0 0 0 0,1 0 1 0 0,-1 1-1 0 0,0-1 0 0 0,1 0 0 0 0,-1 0 0 0 0,1 0 0 0 0,-1-1 0 0 0,1 1 0 0 0,-1 0 0 0 0,1-1 0 0 0,-2-2 1 0 0,-3-5-954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5:54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0 5064 0 0,'-1'3'10690'0'0,"-13"36"-6791"0"0,-12 36-1370 0 0,22-66-2465 0 0,2-1 1 0 0,-1 1-1 0 0,1 0 0 0 0,0 0 1 0 0,1-1-1 0 0,0 1 1 0 0,0 0-1 0 0,1 0 0 0 0,0 0 1 0 0,1 0-1 0 0,0 0 0 0 0,0 0 1 0 0,1 0-1 0 0,0 0 1 0 0,1-1-1 0 0,-1 1 0 0 0,6 8 1 0 0,0 0-31 0 0,-4-7-48 0 0,0 0 0 0 0,1 0 0 0 0,0-1 0 0 0,8 10 0 0 0,-11-17 22 0 0,0 0-1 0 0,0 1 0 0 0,0-1 1 0 0,1 0-1 0 0,-1 0 1 0 0,0-1-1 0 0,1 1 1 0 0,-1 0-1 0 0,1-1 1 0 0,0 1-1 0 0,0-1 0 0 0,-1 0 1 0 0,1 0-1 0 0,0 0 1 0 0,0-1-1 0 0,0 1 1 0 0,0 0-1 0 0,0-1 1 0 0,4 0-1 0 0,-3 1-20 0 0,0-1 0 0 0,0 0 0 0 0,-1-1 0 0 0,1 1 0 0 0,0 0 0 0 0,0-1-1 0 0,-1 0 1 0 0,1 0 0 0 0,0 0 0 0 0,-1 0 0 0 0,1-1 0 0 0,-1 1 0 0 0,1-1 0 0 0,-1 0 0 0 0,0 0 0 0 0,0 0 0 0 0,0-1 0 0 0,0 1 0 0 0,0-1 0 0 0,-1 0 0 0 0,1 1-1 0 0,-1-1 1 0 0,1 0 0 0 0,1-4 0 0 0,-1 1 24 0 0,0 0 0 0 0,-1 0 0 0 0,0 0 0 0 0,-1 0 0 0 0,1 0-1 0 0,-1-1 1 0 0,0 1 0 0 0,-1 0 0 0 0,1 0 0 0 0,-1-1 0 0 0,-1 1 0 0 0,1 0 0 0 0,-1-1-1 0 0,-2-6 1 0 0,-2-8 59 0 0,0 0 0 0 0,-17-35-1 0 0,18 48-42 0 0,0 1-1 0 0,-1-1 0 0 0,0 1 1 0 0,0 1-1 0 0,-1-1 1 0 0,1 1-1 0 0,-1 0 0 0 0,-1 0 1 0 0,1 1-1 0 0,-1 0 1 0 0,0 0-1 0 0,0 0 0 0 0,-1 1 1 0 0,0 0-1 0 0,1 0 0 0 0,-1 1 1 0 0,0 0-1 0 0,-11-2 1 0 0,14 4-7 0 0,0 1 1 0 0,-1-1-1 0 0,1 1 1 0 0,-11 1-1 0 0,-1 4-1748 0 0,15-4 990 0 0,1 0 0 0 0,0-1 0 0 0,-1 1 0 0 0,1 0 0 0 0,0 0 0 0 0,0 0 0 0 0,0 0 0 0 0,0 0 0 0 0,-2 2 1 0 0,-1 4-5731 0 0</inkml:trace>
  <inkml:trace contextRef="#ctx0" brushRef="#br0" timeOffset="1">478 439 13824 0 0,'-1'11'455'0'0,"2"1"0"0"0,-1 0 0 0 0,1 0 0 0 0,1-1 0 0 0,4 18 0 0 0,0-9 588 0 0,-1 0 1 0 0,-1 0-1 0 0,-1 1 0 0 0,-1-1 1 0 0,0 23-1 0 0,1 7 38 0 0,-2-35-537 0 0,0 0 0 0 0,-1 24 0 0 0,-4 16 245 0 0,3-25-717 0 0,-2 0-1 0 0,-1 0 1 0 0,-10 39 0 0 0,11-59-211 0 0,1-1 0 0 0,0 1 0 0 0,0 13 0 0 0,1 13-7114 0 0,1-18-829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5:56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16 14888 0 0,'-1'-1'76'0'0,"0"0"0"0"0,0 0 0 0 0,1 0 1 0 0,-1 0-1 0 0,0 0 0 0 0,0 0 1 0 0,0 0-1 0 0,0 0 0 0 0,0 1 1 0 0,0-1-1 0 0,-1 0 0 0 0,1 1 1 0 0,0-1-1 0 0,0 1 0 0 0,0-1 0 0 0,-1 1 1 0 0,1-1-1 0 0,0 1 0 0 0,0 0 1 0 0,-2 0-1 0 0,-1-1 115 0 0,1 1 0 0 0,-1-1 0 0 0,0 1 0 0 0,1 0-1 0 0,-1 1 1 0 0,-6 0 0 0 0,0 3 504 0 0,1 0-1 0 0,1 1 1 0 0,-1 0 0 0 0,-13 10-1 0 0,14-9-630 0 0,0 0-1 0 0,0 1 1 0 0,1-1-1 0 0,-8 10 1 0 0,13-13-23 0 0,0-1-1 0 0,0 1 1 0 0,0-1 0 0 0,1 1-1 0 0,-1-1 1 0 0,1 1 0 0 0,0 0-1 0 0,0 0 1 0 0,0 0 0 0 0,0 0-1 0 0,0 0 1 0 0,1 0 0 0 0,-1 0 0 0 0,1 0-1 0 0,0 0 1 0 0,0 0 0 0 0,0 0-1 0 0,0 3 1 0 0,4 12-41 0 0,0-1-1 0 0,0 0 1 0 0,2 0-1 0 0,0-1 1 0 0,1 1 0 0 0,0-1-1 0 0,12 16 1 0 0,-15-25-30 0 0,1 1 0 0 0,0-2 0 0 0,1 1 1 0 0,0 0-1 0 0,0-1 0 0 0,0 0 0 0 0,1-1 0 0 0,0 1 0 0 0,0-1 0 0 0,0-1 0 0 0,1 1 1 0 0,0-1-1 0 0,0-1 0 0 0,0 1 0 0 0,0-1 0 0 0,14 3 0 0 0,-15-5-104 0 0,0 0-1 0 0,0 0 1 0 0,0-1-1 0 0,1 0 1 0 0,-1 0-1 0 0,0-1 1 0 0,0 0-1 0 0,1 0 0 0 0,-1-1 1 0 0,0 0-1 0 0,7-3 1 0 0,-6 2-1843 0 0,0-1 1 0 0,12-7 0 0 0,-3 1-4200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48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16064 0 0,'0'0'1459'0'0,"2"1"-1203"0"0,8 17 519 0 0,-8-14-268 0 0,-1 0 0 0 0,1-1 0 0 0,1 1 0 0 0,4 5 0 0 0,-5-7 591 0 0,11-1 326 0 0,-2 1-1045 0 0,-7 0-282 0 0,0-1-1 0 0,1 0 0 0 0,-1 0 1 0 0,1-1-1 0 0,-1 0 1 0 0,1 0-1 0 0,-1 0 1 0 0,1 0-1 0 0,-1 0 1 0 0,6-2-1 0 0,2-1-43 0 0,90-27-550 0 0,-99 29 319 0 0,1-1-1 0 0,-1 0 0 0 0,1 0 0 0 0,-1 0 1 0 0,0 0-1 0 0,5-4 0 0 0,1-2-903 0 0,14-7-1289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5:56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7368 0 0,'0'0'8129'0'0,"2"1"-7732"0"0,35 7 507 0 0,-37-8-893 0 0,0 0 1 0 0,0 0-1 0 0,0 0 0 0 0,1 0 0 0 0,-1 0 1 0 0,0 0-1 0 0,0 1 0 0 0,1-1 0 0 0,-1 0 1 0 0,0 0-1 0 0,0 0 0 0 0,1 0 0 0 0,-1 0 1 0 0,0 0-1 0 0,0 0 0 0 0,1 0 0 0 0,-1 0 1 0 0,0 0-1 0 0,0-1 0 0 0,0 1 0 0 0,1 0 0 0 0,-1 0 1 0 0,0 0-1 0 0,0 0 0 0 0,1 0 0 0 0,-1 0 1 0 0,0 0-1 0 0,0-1 0 0 0,0 1 0 0 0,1 0 1 0 0,-1 0-1 0 0,0-1 0 0 0,0 1-6 0 0,0 0 1 0 0,1 0-1 0 0,-1 0 1 0 0,0 0-1 0 0,0-1 0 0 0,0 1 1 0 0,0 0-1 0 0,1 0 0 0 0,-1 0 1 0 0,0 0-1 0 0,0 0 0 0 0,1 0 1 0 0,-1 0-1 0 0,0-1 1 0 0,0 1-1 0 0,0 0 0 0 0,1 0 1 0 0,-1 0-1 0 0,0 0 0 0 0,0 0 1 0 0,1 0-1 0 0,-1 0 0 0 0,0 0 1 0 0,0 0-1 0 0,1 0 1 0 0,-1 0-1 0 0,0 1 0 0 0,0-1 1 0 0,1 0-1 0 0,-1 0 0 0 0,0 0 1 0 0,1 0-1 0 0,18 3-660 0 0</inkml:trace>
  <inkml:trace contextRef="#ctx0" brushRef="#br0" timeOffset="1">37 100 5984 0 0,'0'0'11629'0'0,"3"0"-11028"0"0,18 5-599 0 0,-1-2-1 0 0,1 0 1 0 0,25-1 0 0 0,-36-2-1432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5:56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63 12696 0 0,'17'0'580'0'0,"-13"0"-11"0"0,-7-1-242 0 0,-5-2 87 0 0,2 1-20 0 0,0 0-1 0 0,0-1 0 0 0,0 1 1 0 0,-5-5-1 0 0,5 4-44 0 0,1 0 1 0 0,-1 0-1 0 0,0 0 0 0 0,-7-2 1 0 0,-10-4 349 0 0,17 5-488 0 0,4 3-181 0 0,-1-1 0 0 0,1 1 0 0 0,-1 0-1 0 0,1 0 1 0 0,-1 0 0 0 0,0 0 0 0 0,1 1 0 0 0,-1-1-1 0 0,0 1 1 0 0,-3-1 0 0 0,3 0-44 0 0,1 1 10 0 0,1-1 1 0 0,0 1-1 0 0,-1 0 1 0 0,1 0-1 0 0,0 0 1 0 0,-1 0-1 0 0,1 0 1 0 0,-1 0-1 0 0,1 0 1 0 0,-1 0-1 0 0,1 1 1 0 0,0-1-1 0 0,-1 0 1 0 0,0 1-1 0 0,0 0 6 0 0,0-1 1 0 0,0 1-1 0 0,0 0 0 0 0,1 0 0 0 0,-1 0 0 0 0,1 0 0 0 0,-1 0 0 0 0,0 0 0 0 0,-1 2 0 0 0,2-2 9 0 0,-1 0 160 0 0,1 1-99 0 0,0 0 0 0 0,1 0 0 0 0,-1 0 1 0 0,1 0-1 0 0,-1 0 0 0 0,1 0 0 0 0,0 0 0 0 0,0 0 0 0 0,0 4 0 0 0,0 0-124 0 0,1 1 0 0 0,0 0 0 0 0,0-1 0 0 0,0 1 0 0 0,1-1 0 0 0,0 1 0 0 0,0-1 0 0 0,0 1 0 0 0,1-1 0 0 0,0 0 0 0 0,0 0 0 0 0,8 9 0 0 0,-6-8 0 0 0,0 1 0 0 0,1-2-1 0 0,7 8 1 0 0,-10-11 26 0 0,-1-1 1 0 0,1 0-1 0 0,0 1 1 0 0,0-1-1 0 0,0-1 0 0 0,0 1 1 0 0,0 0-1 0 0,0-1 1 0 0,0 1-1 0 0,6 0 1 0 0,6 2-293 0 0,-13-3 273 0 0,1-1-1 0 0,-1 1 0 0 0,0-1 0 0 0,0 1 1 0 0,0-1-1 0 0,1 0 0 0 0,-1 1 1 0 0,0-1-1 0 0,0 0 0 0 0,1-1 0 0 0,-1 1 1 0 0,0 0-1 0 0,0-1 0 0 0,0 1 1 0 0,1-1-1 0 0,-1 0 0 0 0,0 0 1 0 0,0 1-1 0 0,0-1 0 0 0,3-2 0 0 0,-1 1 3 0 0,0-1 0 0 0,0 1 0 0 0,0-1 0 0 0,0 0 0 0 0,-1 0 0 0 0,1-1 0 0 0,-1 1 0 0 0,0-1-1 0 0,0 1 1 0 0,0-1 0 0 0,4-7 0 0 0,-2 2 66 0 0,-1 1-1 0 0,1-1 1 0 0,1 1-1 0 0,-1 0 1 0 0,1 0-1 0 0,9-8 0 0 0,-14 15 66 0 0,-1 1-85 0 0,1 0 0 0 0,-1 0 0 0 0,0 0 0 0 0,1 0 0 0 0,-1-1 0 0 0,0 1 0 0 0,0 0 0 0 0,1 0 0 0 0,-1 0 0 0 0,0-1 0 0 0,1 1 0 0 0,-1 0 0 0 0,0-1 0 0 0,0 1 0 0 0,0 0 0 0 0,1 0 0 0 0,-1-1 0 0 0,0 1 0 0 0,0 0 0 0 0,0-1 0 0 0,0 1 0 0 0,0-1 0 0 0,1 1 0 0 0,-1-1 0 0 0,0 1 42 0 0,0 0 0 0 0,0-1 0 0 0,0 1 0 0 0,0 0 0 0 0,0-1 1 0 0,0 1-1 0 0,0 0 0 0 0,0 0 0 0 0,1-1 0 0 0,-1 1 0 0 0,0 0 0 0 0,0 0 0 0 0,0-1 0 0 0,1 1 0 0 0,-1 0 1 0 0,0 0-1 0 0,0-1 0 0 0,0 1 0 0 0,1 0 0 0 0,-1 0 0 0 0,0 0 0 0 0,1 0 0 0 0,-1-1 0 0 0,0 1 0 0 0,0 0 1 0 0,1 0-1 0 0,0 0 0 0 0,2 13 601 0 0,7 27-124 0 0,-7-30-465 0 0,0 0 0 0 0,2 19 1 0 0,-4-3-6 0 0,-1-19-40 0 0,0 0-1 0 0,1 0 0 0 0,-1 0 0 0 0,1 0 0 0 0,4 13 1 0 0,4 7 57 0 0,0 1 1 0 0,-3 0 0 0 0,6 45-1 0 0,-8-48 208 0 0,8 30-1 0 0,-3-19-549 0 0,3 1-883 0 0,-8-28 572 0 0,-1-6-950 0 0,5 1-347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5:57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11976 0 0,'0'0'1082'0'0,"-3"7"-674"0"0,-8 18 4106 0 0,0-1-2227 0 0,7-11-1935 0 0,1 0 0 0 0,1-1 0 0 0,0 1 0 0 0,1 0 0 0 0,0 1 0 0 0,1-1 0 0 0,2 17 0 0 0,2 4-166 0 0,2 0 0 0 0,12 44-1 0 0,-12-61-173 0 0,0-1-1 0 0,1 1 0 0 0,0-1 0 0 0,1-1 1 0 0,1 1-1 0 0,13 16 0 0 0,-19-27-11 0 0,1-1 0 0 0,-1 1 0 0 0,1-1 0 0 0,-1 0 0 0 0,1-1 0 0 0,0 1 0 0 0,1 0 0 0 0,-1-1 0 0 0,0 0 0 0 0,1 0 0 0 0,6 2 0 0 0,0-2 0 0 0,-10-2 1 0 0,4-2-3 0 0,4-9 17 0 0,-9 9-11 0 0,1 1 0 0 0,-1-1 0 0 0,0 0 0 0 0,1 1 0 0 0,-1-1 0 0 0,0 0 0 0 0,1 1 0 0 0,-1-1 0 0 0,0 0 0 0 0,0 0 0 0 0,0 1 0 0 0,0-1 0 0 0,0 0 0 0 0,0 1 0 0 0,0-1 0 0 0,0 0 0 0 0,0 0 0 0 0,0 1 0 0 0,0-1 0 0 0,0 0 0 0 0,-1-1 0 0 0,0-8 134 0 0,-1 2-66 0 0,1 7-62 0 0,0-1 0 0 0,0 1 0 0 0,0 0 0 0 0,0 0 0 0 0,0-1 0 0 0,0 1 0 0 0,-1 0 0 0 0,1 0 0 0 0,0 0 0 0 0,-1 0 0 0 0,1 1 0 0 0,0-1 0 0 0,-1 0 0 0 0,1 0 0 0 0,-1 1 0 0 0,1-1 0 0 0,-1 1 0 0 0,0-1 0 0 0,1 1 0 0 0,-1 0 0 0 0,1 0 0 0 0,-1 0 0 0 0,0 0 0 0 0,1 0 0 0 0,-1 0 0 0 0,0 0 0 0 0,1 0 0 0 0,-1 1 0 0 0,1-1 0 0 0,-1 0 0 0 0,0 1 0 0 0,-1 0 0 0 0,-1 1-151 0 0,1 0 1 0 0,-1-1-1 0 0,0 2 1 0 0,1-1-1 0 0,-1 0 1 0 0,1 1-1 0 0,0-1 0 0 0,-1 1 1 0 0,1 0-1 0 0,0 0 1 0 0,-4 6-1 0 0,3-3-250 0 0,-6 9-6096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5:57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15808 0 0,'0'4'168'0'0,"0"0"1"0"0,0 0-1 0 0,0 0 1 0 0,0 0-1 0 0,-1 0 1 0 0,1 0-1 0 0,-1 0 1 0 0,0-1-1 0 0,-2 6 1 0 0,-3 18-5 0 0,1-11 668 0 0,4-12-534 0 0,0 0-1 0 0,0-1 0 0 0,1 1 0 0 0,-1 0 0 0 0,0 4 1 0 0,1 17 1105 0 0,-4 25 0 0 0,3-36-1290 0 0,1 0 0 0 0,0 0 0 0 0,1 0-1 0 0,4 21 1 0 0,1 8-386 0 0,2-2-1664 0 0,-7-27-5760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01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175 313 11056 0 0,'-11'2'796'0'0,"0"0"0"0"0,-12 0 0 0 0,1 1 1680 0 0,19-3-590 0 0,1 0-1417 0 0,-1 1-328 0 0,0-1 0 0 0,0 1-1 0 0,0 0 1 0 0,-1 0 0 0 0,1 0-1 0 0,0 0 1 0 0,1 1 0 0 0,-4 1-1 0 0,-15 6 352 0 0,16-7-418 0 0,1 0 1 0 0,-1 0-1 0 0,1 1 1 0 0,0 0-1 0 0,0 0 1 0 0,0 0 0 0 0,0 0-1 0 0,1 0 1 0 0,-1 1-1 0 0,1 0 1 0 0,-4 5-1 0 0,7-8-65 0 0,0-1-1 0 0,0 1 0 0 0,0 0 1 0 0,0-1-1 0 0,0 1 0 0 0,0 0 0 0 0,0 0 1 0 0,0-1-1 0 0,0 1 0 0 0,1 0 1 0 0,-1-1-1 0 0,0 1 0 0 0,0 0 0 0 0,1-1 1 0 0,-1 1-1 0 0,0-1 0 0 0,1 1 1 0 0,0 1-1 0 0,0-1 10 0 0,6 27-15 0 0,-7-25-11 0 0,1 0-1 0 0,0 1 0 0 0,-1-1 1 0 0,1 0-1 0 0,0 0 0 0 0,1 0 1 0 0,-1 0-1 0 0,0 0 0 0 0,1 0 0 0 0,0 0 1 0 0,2 3-1 0 0,6 4-44 0 0,-8-7 30 0 0,1-1 1 0 0,-1 1 0 0 0,1-1 0 0 0,-1 1-1 0 0,0 0 1 0 0,3 5 0 0 0,-4-6 6 0 0,0 0 1 0 0,0 1-1 0 0,1-1 1 0 0,-1 0-1 0 0,1 0 1 0 0,0 0 0 0 0,-1 0-1 0 0,1 0 1 0 0,0 0-1 0 0,0-1 1 0 0,0 1-1 0 0,1-1 1 0 0,3 3-1 0 0,1-1-32 0 0,0-1-1 0 0,0 1 0 0 0,10 1 0 0 0,6 2-133 0 0,-17-5 130 0 0,-1 1 0 0 0,0-1 0 0 0,0-1 0 0 0,1 1 0 0 0,-1-1 0 0 0,10 0 0 0 0,-12 0 35 0 0,0-1-1 0 0,-1 1 1 0 0,1-1 0 0 0,0 1 0 0 0,-1-1-1 0 0,1 0 1 0 0,0 0 0 0 0,-1 0-1 0 0,1 0 1 0 0,-1-1 0 0 0,0 1-1 0 0,1-1 1 0 0,-1 1 0 0 0,4-5-1 0 0,5-5-11 0 0,-9 10 15 0 0,-1 0 0 0 0,0 0 0 0 0,1-1 0 0 0,-1 1 0 0 0,0 0 0 0 0,0-1 1 0 0,0 1-1 0 0,0-1 0 0 0,0 1 0 0 0,0-1 0 0 0,0 1 0 0 0,0-1 0 0 0,-1 0 0 0 0,1 1 1 0 0,-1-1-1 0 0,1 0 0 0 0,-1 1 0 0 0,0-1 0 0 0,1 0 0 0 0,-1 0 0 0 0,0 1 1 0 0,0-1-1 0 0,-1-3 0 0 0,1 3-38 0 0,0-1 0 0 0,0 0 0 0 0,1 0 0 0 0,-1 1 0 0 0,0-1 0 0 0,1 0 0 0 0,0 1 0 0 0,0-1 0 0 0,0 1 0 0 0,0-1 1 0 0,2-4-1 0 0,5-14-199 0 0,-6 14 211 0 0,0 1 0 0 0,-1-1-1 0 0,0 0 1 0 0,0 0 0 0 0,-1 0-1 0 0,0 0 1 0 0,0 0 0 0 0,-1 0-1 0 0,1 0 1 0 0,-5-13-1 0 0,-6-12 26 0 0,5 19 15 0 0,2 0 0 0 0,-1-1 0 0 0,2 1 0 0 0,-4-27-1 0 0,6 34-3 0 0,-1 1-1 0 0,1-1 0 0 0,-1 1 0 0 0,0 0 1 0 0,0-1-1 0 0,0 1 0 0 0,-1 0 0 0 0,1 0 0 0 0,-2 1 1 0 0,1-1-1 0 0,0 0 0 0 0,-1 1 0 0 0,-5-5 1 0 0,-18-27 18 0 0,24 31 21 0 0,-1 0-1 0 0,0-1 0 0 0,0 2 0 0 0,0-1 1 0 0,-1 0-1 0 0,0 1 0 0 0,0 0 0 0 0,-7-5 0 0 0,10 8-11 0 0,1 0-2 0 0,0 1-1 0 0,0-1 1 0 0,0 1 0 0 0,1-1-1 0 0,-1 0 1 0 0,0 0-1 0 0,0 1 1 0 0,0-1-1 0 0,0 0 1 0 0,1 0 0 0 0,-1 0-1 0 0,0 0 1 0 0,1 0-1 0 0,-1 0 1 0 0,1 0-1 0 0,-1 0 1 0 0,1 0 0 0 0,0 0-1 0 0,-1 0 1 0 0,1 0-1 0 0,0-1 1 0 0,-1 0-1 0 0,1 1-2 0 0,0 0 0 0 0,0 0 0 0 0,0 0-1 0 0,0 0 1 0 0,-1 0 0 0 0,1 0 0 0 0,0 0-1 0 0,-1 0 1 0 0,1 0 0 0 0,-1 1 0 0 0,1-1-1 0 0,-1 0 1 0 0,1 0 0 0 0,-1 0 0 0 0,0 1-1 0 0,1-1 1 0 0,-1 0 0 0 0,0 1 0 0 0,0-1-1 0 0,-1-1 1 0 0,-8-8 1683 0 0,14 12-1296 0 0,1 2-357 0 0,-1 0 0 0 0,1 0 1 0 0,-1 0-1 0 0,1 0 0 0 0,-1 1 0 0 0,-1 0 0 0 0,7 10 0 0 0,-5-8-31 0 0,0 0 0 0 0,1-1 0 0 0,-1 1 0 0 0,11 8 0 0 0,-10-9-18 0 0,0 0 0 0 0,0 0 1 0 0,0 1-1 0 0,-1 0 0 0 0,5 8 0 0 0,-6-9 1 0 0,65 113 0 0 0,-61-106 1 0 0,0 1-1 0 0,6 17 0 0 0,-10-21-2 0 0,0 0 0 0 0,1-1-1 0 0,0 1 1 0 0,0-1 0 0 0,1 0 0 0 0,10 11 0 0 0,6 2-76 0 0,-12-13-102 0 0,-1 0-1 0 0,0 1 1 0 0,0 0-1 0 0,9 15 1 0 0,-10-10-230 0 0,-6-10-537 0 0,0-1 1 0 0,0-1-1 0 0,0 1 1 0 0,1 0-1 0 0,5 6 1 0 0,8 4-5298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01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8288 0 0,'0'0'7200'0'0,"3"0"-6574"0"0,23-5 485 0 0,-24 4-745 0 0,1 1-70 0 0,11 1 13 0 0,-10 0-266 0 0,0-1 1 0 0,0 0-1 0 0,0 0 0 0 0,1 0 0 0 0,3-1 0 0 0,-6 1-47 0 0,-1-1 0 0 0,1 1 0 0 0,-1-1 0 0 0,1 1 0 0 0,0 0 0 0 0,-1-1 0 0 0,1 1 0 0 0,-1 0 0 0 0,1 0-1 0 0,0 0 1 0 0,-1 0 0 0 0,3 1 0 0 0,2 0-145 0 0,1-3-80 0 0,6 0-3518 0 0</inkml:trace>
  <inkml:trace contextRef="#ctx0" brushRef="#br0" timeOffset="1">105 113 13704 0 0,'-7'5'1245'0'0,"0"2"-949"0"0,5-6 125 0 0,5 0 99 0 0,30 16 2085 0 0,-31-16-2578 0 0,0 0 0 0 0,1-1-1 0 0,-1 1 1 0 0,1-1 0 0 0,-1 0 0 0 0,0 0-1 0 0,1 0 1 0 0,-1 0 0 0 0,1 0-1 0 0,-1 0 1 0 0,0 0 0 0 0,1-1-1 0 0,-1 1 1 0 0,4-2 0 0 0,16-2-673 0 0,-20 4 139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01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13824 0 0,'0'0'1056'0'0,"2"0"-724"0"0,19 0 1210 0 0,28-4 1230 0 0,5 8-419 0 0,-51-4-2245 0 0,0 1-1 0 0,0 0 1 0 0,1 0-1 0 0,-1-1 1 0 0,0 2-1 0 0,3 0 1 0 0,-3 0 10 0 0,0-1 107 0 0,-2 1-21 0 0,2 5-116 0 0,6 11 48 0 0,-9-17-131 0 0,1 0 1 0 0,-1 0-1 0 0,0 0 1 0 0,0 0-1 0 0,0 0 0 0 0,0 0 1 0 0,0-1-1 0 0,0 1 0 0 0,0 0 1 0 0,0 0-1 0 0,0 0 0 0 0,0 0 1 0 0,-1 0-1 0 0,1 0 0 0 0,0 0 1 0 0,-1-1-1 0 0,1 1 0 0 0,0 0 1 0 0,-1 0-1 0 0,0 1 0 0 0,-6 4 8 0 0,6-5-13 0 0,0 0 0 0 0,-1 0 0 0 0,1 0 0 0 0,0 1 0 0 0,0-1 0 0 0,0 0 0 0 0,0 0 0 0 0,0 1 0 0 0,0-1 0 0 0,0 1-1 0 0,0-1 1 0 0,1 1 0 0 0,-2 1 0 0 0,7 10 17 0 0,-4-12-25 0 0,0 0-1 0 0,-1 1 0 0 0,1-1 1 0 0,0 1-1 0 0,-1-1 1 0 0,1 1-1 0 0,-1-1 0 0 0,0 1 1 0 0,1 1-1 0 0,-2 2-122 0 0,1-1 0 0 0,-1 0 1 0 0,0 0-1 0 0,-1 1 0 0 0,1-1 0 0 0,-1 0 1 0 0,1 0-1 0 0,-3 4 0 0 0,-8 21-1040 0 0,11-28 1112 0 0,1 1-1 0 0,-1-1 1 0 0,1 0-1 0 0,-1 0 1 0 0,0 1-1 0 0,0-1 1 0 0,1 0-1 0 0,-1 0 1 0 0,0 0-1 0 0,-2 2 1 0 0,2-3 23 0 0,0 1 1 0 0,0 0-1 0 0,1-1 1 0 0,-1 1-1 0 0,0 0 1 0 0,1-1-1 0 0,-1 1 1 0 0,1 0-1 0 0,-1 0 1 0 0,1-1-1 0 0,-1 1 1 0 0,1 0-1 0 0,0 0 1 0 0,-1 0-1 0 0,1 0 1 0 0,0 0 0 0 0,0 0-1 0 0,-1-1 1 0 0,1 1-1 0 0,0 0 1 0 0,0 0-1 0 0,0 0 1 0 0,0 0-1 0 0,0 1 1 0 0,4 8-283 0 0,-4-9 272 0 0,1 0-1 0 0,-1 0 1 0 0,1 1-1 0 0,-1-1 1 0 0,0 0-1 0 0,1 0 1 0 0,-1 0-1 0 0,0 1 1 0 0,0-1-1 0 0,0 0 1 0 0,0 0-1 0 0,0 0 1 0 0,0 1-1 0 0,0-1 1 0 0,-1 0-1 0 0,1 0 0 0 0,0 0 1 0 0,-1 2-1 0 0,0-2 17 0 0,1 1-1 0 0,-1 0 1 0 0,0 0-1 0 0,0-1 1 0 0,0 1-1 0 0,0 0 1 0 0,-1-1-1 0 0,1 0 1 0 0,0 1-1 0 0,-1-1 1 0 0,1 0-1 0 0,-1 1 1 0 0,1-1-1 0 0,-1 0 1 0 0,0 0-1 0 0,1 0 1 0 0,-3 1-1 0 0,2-2 148 0 0,0 2-26 0 0,-9 4 112 0 0,9-4 578 0 0,3-2-461 0 0,42 9 693 0 0,-29-8-841 0 0,0 0-1 0 0,0-1 1 0 0,0 0 0 0 0,0-1-1 0 0,25-5 1 0 0,-26 2-121 0 0,-6 3-88 0 0,0-1 0 0 0,0-1 0 0 0,10-4-1 0 0,-16 6-419 0 0,6-3 857 0 0,-14-11-12898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02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30 15664 0 0,'-21'8'718'0'0,"16"-7"325"0"0,8-2-535 0 0,7-2 120 0 0,-7 2 669 0 0,-1 0-669 0 0,70-21 2044 0 0,-63 19-2432 0 0,-1 1 0 0 0,1 0 0 0 0,0 1 0 0 0,10-1 0 0 0,29 8 352 0 0,-48-6-585 0 0,1 0 0 0 0,-1 0-1 0 0,1 0 1 0 0,-1 0 0 0 0,1 0 0 0 0,0 0 0 0 0,-1 1 0 0 0,1-1-1 0 0,-1 0 1 0 0,1 0 0 0 0,-1 1 0 0 0,1-1 0 0 0,-1 0 0 0 0,1 1-1 0 0,-1-1 1 0 0,0 1 0 0 0,1-1 0 0 0,-1 1 0 0 0,0-1 0 0 0,1 1-1 0 0,1 1 14 0 0,3 1-11 0 0,-4-2-6 0 0,0-1 1 0 0,0 1-1 0 0,0-1 0 0 0,0 1 1 0 0,0-1-1 0 0,0 1 1 0 0,0 0-1 0 0,-1-1 0 0 0,1 1 1 0 0,0 0-1 0 0,0 0 1 0 0,-1-1-1 0 0,1 1 0 0 0,0 0 1 0 0,-1 0-1 0 0,1 0 1 0 0,-1 0-1 0 0,0 0 0 0 0,1 0 1 0 0,-1 0-1 0 0,1 0 1 0 0,-1 0-1 0 0,0 0 1 0 0,0 0-1 0 0,0 0 0 0 0,0 0 1 0 0,0 0-1 0 0,0 2 1 0 0,1 21 19 0 0,0-15-16 0 0,-1 0 0 0 0,0 0 1 0 0,0 0-1 0 0,-1 0 0 0 0,-2 14 0 0 0,-4-5-7 0 0,5-14 0 0 0,0 1 0 0 0,0 0 0 0 0,0 0 0 0 0,1 0 0 0 0,-1 5 0 0 0,0 16-36 0 0,1-12-49 0 0,-1 1 0 0 0,-3 15-1 0 0,2-16-54 0 0,1 0 0 0 0,1 0 0 0 0,0 15-1 0 0,1-13-324 0 0,-1 1-1 0 0,-3 18 1 0 0,0-13-1603 0 0,4-2-5558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02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0 213 10136 0 0,'0'0'2380'0'0,"3"0"-928"0"0,5-4-322 0 0,0 1 0 0 0,0-1 1 0 0,12-8-1 0 0,11-5 147 0 0,-20 12-1031 0 0,-5 2 5 0 0,0 0 0 0 0,0 0-1 0 0,9-6 1 0 0,-12 7-139 0 0,0 1 0 0 0,0-1 0 0 0,1 1 0 0 0,-1 0-1 0 0,0 0 1 0 0,7-2 0 0 0,-6 3 74 0 0,-1-1-1 0 0,1 0 1 0 0,0-1-1 0 0,-1 1 1 0 0,5-3-1 0 0,-1 1 258 0 0,6 4-294 0 0,-9 0-105 0 0,-1 0 0 0 0,0 1-1 0 0,0 0 1 0 0,0 0 0 0 0,0 0-1 0 0,0 0 1 0 0,0 0 0 0 0,0 0-1 0 0,-1 1 1 0 0,4 3 0 0 0,19 32 412 0 0,-21-30-413 0 0,0-1 0 0 0,1 1 0 0 0,0-1 0 0 0,0-1 0 0 0,8 8 0 0 0,-8-10-50 0 0,-1 0 1 0 0,1 1-1 0 0,-1-1 0 0 0,0 1 1 0 0,0 0-1 0 0,-1 0 0 0 0,4 7 1 0 0,-5-10 14 0 0,0 1 0 0 0,0-1 1 0 0,0 1-1 0 0,0-1 1 0 0,0 0-1 0 0,0 0 1 0 0,0 0-1 0 0,1 0 1 0 0,-1 0-1 0 0,5 2 0 0 0,-4-2 38 0 0,0-1-1 0 0,-1 1 0 0 0,1 0 0 0 0,-1 0 0 0 0,1 0 0 0 0,-1 0 0 0 0,0 0 1 0 0,0 1-1 0 0,0-1 0 0 0,0 1 0 0 0,2 4 0 0 0,-3-6-36 0 0,0 1-1 0 0,-1 0 1 0 0,2 0 0 0 0,-1 0-1 0 0,0 0 1 0 0,0-1-1 0 0,0 1 1 0 0,1 0-1 0 0,-1-1 1 0 0,1 1 0 0 0,2 1-1 0 0,3 0-149 0 0,0 0 1 0 0,0 0-1 0 0,13 2 0 0 0,-17-5 146 0 0,-1 0-1 0 0,1 0 0 0 0,0 0 1 0 0,0 0-1 0 0,0 0 0 0 0,0-1 1 0 0,-1 1-1 0 0,1-1 0 0 0,0 0 1 0 0,0 0-1 0 0,-1 0 0 0 0,1 0 1 0 0,-1 0-1 0 0,1-1 0 0 0,-1 1 1 0 0,1-1-1 0 0,-1 1 0 0 0,0-1 1 0 0,0 0-1 0 0,0 0 0 0 0,0 0 1 0 0,0 0-1 0 0,1-3 0 0 0,13-19 363 0 0,-13 20-339 0 0,1-1 0 0 0,-1-1 1 0 0,0 1-1 0 0,0 0 0 0 0,0-1 0 0 0,-1 1 0 0 0,0-1 0 0 0,2-7 0 0 0,6-23-28 0 0,-8 30 0 0 0,0 0 0 0 0,0-1 0 0 0,-1 1 0 0 0,0-1 0 0 0,1-9 0 0 0,-2 10 0 0 0,0 0 0 0 0,0-1 0 0 0,-1 1 0 0 0,0 0 0 0 0,0 0 0 0 0,0 0 0 0 0,-1 0 0 0 0,0 0 0 0 0,0 0 0 0 0,-1 0 0 0 0,0 0 0 0 0,1 1 0 0 0,-2-1 0 0 0,1 1 0 0 0,-8-8 0 0 0,5 6 0 0 0,-35-31 0 0 0,36 34 0 0 0,0 0 0 0 0,-1 0 0 0 0,1 1 0 0 0,0 0 0 0 0,-1 0 0 0 0,-12-4 0 0 0,6 4-30 0 0,0 0 0 0 0,-1 2 0 0 0,1-1 0 0 0,-1 1 0 0 0,1 1 0 0 0,-16 1 0 0 0,18 0-371 0 0,1 0-1 0 0,-1 1 0 0 0,0 0 0 0 0,1 1 0 0 0,-1 0 0 0 0,1 0 0 0 0,0 1 1 0 0,-14 8-1 0 0,2 2-1004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03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10856 0 0,'0'0'1192'0'0,"12"-5"-1192"0"0,-2 1-1240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48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50 6448 0 0,'0'0'498'0'0,"-1"2"-327"0"0,0 0-14 0 0,-6 8 2736 0 0,1 1-1 0 0,0 1 1 0 0,-8 22 0 0 0,-12 69 1403 0 0,23-84-3979 0 0,1-1 0 0 0,0 1 0 0 0,2 32 0 0 0,1-30-217 0 0,2 1 1 0 0,8 37 0 0 0,-4-17-39 0 0,-6-33-51 0 0,0-1 0 0 0,1 1 0 0 0,0 0 0 0 0,3 8 1 0 0,0-8 2 0 0,-1 0 0 0 0,8 11 0 0 0,7 15 18 0 0,-17-32-31 0 0,0 1-1 0 0,0-1 1 0 0,0 0-1 0 0,0 1 0 0 0,0-1 1 0 0,1 0-1 0 0,0 0 1 0 0,-1 0-1 0 0,1-1 1 0 0,0 1-1 0 0,1-1 0 0 0,-1 1 1 0 0,0-1-1 0 0,1 0 1 0 0,-1 0-1 0 0,1-1 1 0 0,-1 1-1 0 0,1-1 0 0 0,0 0 1 0 0,0 0-1 0 0,0 0 1 0 0,0 0-1 0 0,0 0 1 0 0,0-1-1 0 0,0 0 0 0 0,-1 0 1 0 0,1 0-1 0 0,0 0 1 0 0,0-1-1 0 0,5-1 1 0 0,0 0 41 0 0,-1-1 1 0 0,0-1 0 0 0,0 1 0 0 0,0-1 0 0 0,0-1-1 0 0,-1 0 1 0 0,13-10 0 0 0,-3 1 158 0 0,-1-2 1 0 0,14-17-1 0 0,-27 29-152 0 0,-1 0 0 0 0,1 0 0 0 0,-1-1 0 0 0,1 1 0 0 0,-1-1 0 0 0,2-7 0 0 0,-2 7 3 0 0,0 0 0 0 0,-1 0 0 0 0,2 1-1 0 0,-1-1 1 0 0,1 1 0 0 0,-1 0 0 0 0,1-1 0 0 0,5-4 0 0 0,4-3 74 0 0,-7 8-65 0 0,0-1-1 0 0,0 0 0 0 0,-1 1 0 0 0,0-2 0 0 0,0 1 0 0 0,0 0 0 0 0,5-11 0 0 0,1-17 227 0 0,1-4 49 0 0,2 11-98 0 0,-9 18-157 0 0,0 1 0 0 0,-1-1 0 0 0,1 1 0 0 0,-2-1 0 0 0,1 0 1 0 0,-1 0-1 0 0,2-16 0 0 0,-2-12 373 0 0,-4-49 1 0 0,1 81-435 0 0,0 0-1 0 0,0 0 0 0 0,0 0 1 0 0,0 1-1 0 0,-1-1 1 0 0,0 0-1 0 0,0 1 1 0 0,0-1-1 0 0,0 1 1 0 0,0-1-1 0 0,-1 1 0 0 0,1 0 1 0 0,-5-3-1 0 0,0-2 7 0 0,-1 2 0 0 0,0-1 0 0 0,0 1 0 0 0,-11-6-1 0 0,15 10-25 0 0,0 0 0 0 0,-1 0 0 0 0,1 0 0 0 0,0 1 0 0 0,0 0-1 0 0,-1 0 1 0 0,1 0 0 0 0,-1 0 0 0 0,-8 1 0 0 0,1 0-42 0 0,-1 1 0 0 0,-14 3 0 0 0,13-2-15 0 0,-1 1-167 0 0,0 1-1 0 0,0 0 1 0 0,0 1-1 0 0,1 0 0 0 0,0 2 1 0 0,0-1-1 0 0,1 2 0 0 0,0-1 1 0 0,-21 17-1 0 0,0 5-1219 0 0,1 2 0 0 0,-30 35 0 0 0,16-12-703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03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7368 0 0,'22'-6'784'0'0,"-13"-8"-1872"0"0,13 5 448 0 0</inkml:trace>
  <inkml:trace contextRef="#ctx0" brushRef="#br0" timeOffset="1">342 20 11520 0 0,'9'18'4448'0'0,"-9"-9"-3297"0"0,0 1-839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04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14048 0 0,'0'0'1276'0'0,"1"2"-1050"0"0,36 65 1219 0 0,28 53-679 0 0,-47-90-784 0 0,-15-25 19 0 0,1 1-1 0 0,0-1 1 0 0,0 0-1 0 0,0 0 1 0 0,1-1-1 0 0,-1 1 1 0 0,1-1-1 0 0,1 0 1 0 0,6 4-1 0 0,-11-6-2 0 0,1-1 0 0 0,0 0 1 0 0,0 0-1 0 0,0 0 0 0 0,0 0 0 0 0,0-1 0 0 0,0 1 0 0 0,0 0 0 0 0,0-1 0 0 0,1 1 1 0 0,-1-1-1 0 0,0 0 0 0 0,0 0 0 0 0,0 0 0 0 0,1 0 0 0 0,-1 0 0 0 0,0-1 0 0 0,0 1 1 0 0,0 0-1 0 0,0-1 0 0 0,0 0 0 0 0,1 1 0 0 0,-1-1 0 0 0,0 0 0 0 0,-1 0 0 0 0,1 0 1 0 0,0 0-1 0 0,0-1 0 0 0,0 1 0 0 0,2-2 0 0 0,3-6-38 0 0,0 1 0 0 0,0-1 0 0 0,-1 0 0 0 0,0-1-1 0 0,-1 1 1 0 0,0-1 0 0 0,5-14 0 0 0,-4 6-52 0 0,0 0 0 0 0,-1-1 0 0 0,3-24 0 0 0,-7 32 61 0 0,-1 0 0 0 0,0 0 0 0 0,0-1 0 0 0,-2 1 0 0 0,1 0 0 0 0,-7-21-1 0 0,7 24 51 0 0,1 6 266 0 0,1 5-194 0 0,4 13-45 0 0,0-1 0 0 0,1 0 0 0 0,1-1 0 0 0,12 22-1 0 0,13 14-45 0 0,20 29 0 0 0,36 53-5 0 0,-77-112 16 0 0,-1 0 1 0 0,0 0 0 0 0,-2 1-1 0 0,-1 1 1 0 0,6 23-1 0 0,-13-43 0 0 0,5 22 748 0 0,0 1 1 0 0,0 31 0 0 0,-5-53-661 0 0,0 0-1 0 0,0 0 1 0 0,0 0 0 0 0,0-1 0 0 0,-1 1 0 0 0,1 0 0 0 0,-1 0-1 0 0,0-1 1 0 0,0 1 0 0 0,0 0 0 0 0,0-1 0 0 0,0 1 0 0 0,-1-1 0 0 0,1 1-1 0 0,-1-1 1 0 0,-3 4 0 0 0,2-4-63 0 0,0 1 1 0 0,0-1-1 0 0,-1 0 0 0 0,1 0 1 0 0,-1 0-1 0 0,1 0 0 0 0,-1 0 1 0 0,0-1-1 0 0,0 0 0 0 0,-6 2 1 0 0,1-1 30 0 0,0 0 0 0 0,0-1 0 0 0,-1 1 0 0 0,1-2-1 0 0,0 1 1 0 0,-1-2 0 0 0,1 1 0 0 0,-12-3 0 0 0,-2-1 9 0 0,0-1 0 0 0,0-1 0 0 0,-28-12 0 0 0,38 13-152 0 0,0-1-1 0 0,0-1 0 0 0,-21-15 0 0 0,30 19-206 0 0,0 0-1 0 0,1 0 1 0 0,-1 0-1 0 0,1-1 0 0 0,0 1 1 0 0,0-1-1 0 0,0 0 1 0 0,0 0-1 0 0,1 0 1 0 0,0 0-1 0 0,0-1 1 0 0,0 1-1 0 0,0-1 1 0 0,0 1-1 0 0,0-7 0 0 0,-3-7-1467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04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8752 0 0,'0'0'793'0'0,"1"2"-650"0"0,3 5 230 0 0,10 9 8468 0 0,-12-14-7592 0 0,0-2-442 0 0,16 2 402 0 0,-15-2-1105 0 0,0 1 0 0 0,0-1 0 0 0,0 1 0 0 0,-1-1 0 0 0,1 0 0 0 0,0 0 0 0 0,0 0 0 0 0,0-1 0 0 0,0 1 0 0 0,0-1 0 0 0,4-1 0 0 0,43-21 0 0 0,-49 22-113 0 0,0 0-1 0 0,0 1 1 0 0,1-1-1 0 0,-1 0 1 0 0,0 0-1 0 0,0 1 1 0 0,0-1-1 0 0,0 0 1 0 0,1-3-1 0 0,7-2-109 0 0,-7 5-193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04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5064 0 0,'0'0'389'0'0,"2"1"-250"0"0,10 10 2992 0 0,-7-6-1764 0 0,0-1 1 0 0,0 0-1 0 0,0 0 1 0 0,1-1-1 0 0,6 4 1 0 0,-9-5-1085 0 0,0-1 0 0 0,1 0 0 0 0,-1 0 0 0 0,0 0 0 0 0,1-1-1 0 0,-1 1 1 0 0,8-1 0 0 0,3 1 232 0 0,1-2-1 0 0,0 0 1 0 0,0 0-1 0 0,20-6 0 0 0,-2 1-401 0 0,-23 5-624 0 0,0-1 0 0 0,0 0 0 0 0,15-6-1 0 0,-8 0-6623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07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13072 0 0,'-7'23'1416'0'0,"2"-7"2809"0"0,5-14-2815 0 0,1 0-798 0 0,1 0-448 0 0,-1 0 0 0 0,1 1 1 0 0,0-1-1 0 0,0 0 0 0 0,0 0 0 0 0,1 0 0 0 0,-1 0 0 0 0,0 0 0 0 0,1 0 0 0 0,-1-1 0 0 0,1 1 0 0 0,0-1 0 0 0,-1 0 0 0 0,1 0 0 0 0,0 0 0 0 0,5 1 0 0 0,-5-1-169 0 0,7 2 15 0 0,-1-1 0 0 0,1-1-1 0 0,-1 0 1 0 0,1 0 0 0 0,11-1-1 0 0,14 1 245 0 0,-10 0-301 0 0,37-3 0 0 0,-7 0-2647 0 0,-40 2 546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08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 16272 0 0,'0'0'1469'0'0,"0"1"-1055"0"0,-11 13 7183 0 0,9-12-7607 0 0,0 0 0 0 0,0 0-1 0 0,1 1 1 0 0,-1-1 0 0 0,0 1 0 0 0,1-1 0 0 0,0 1-1 0 0,0 0 1 0 0,-2 3 0 0 0,1 6 4 0 0,-1 1 1 0 0,2 0-1 0 0,-1 17 0 0 0,2-29-10 0 0,0 22-572 0 0,-5 42 0 0 0,4-58 393 0 0,1-1 0 0 0,-1 0 0 0 0,2 1 0 0 0,-1-1 0 0 0,3 12 0 0 0,0 13-1055 0 0,-3-30 1122 0 0,3 4 11 0 0,-2-2 53 0 0,5 5 53 0 0,3-2 11 0 0,-7-6 21 0 0,0 1 0 0 0,0 0 0 0 0,0-1 0 0 0,1 1 0 0 0,-1-1 0 0 0,0 1 0 0 0,0-1 0 0 0,0 0 0 0 0,0 0 0 0 0,0 0 0 0 0,1 0 0 0 0,-1-1 0 0 0,0 1 0 0 0,2-1 0 0 0,13-1 182 0 0,-15 2-163 0 0,-1 0 1 0 0,1-1 0 0 0,0 1 0 0 0,0-1 0 0 0,0 1 0 0 0,0-1 0 0 0,-1 0-1 0 0,3 0 1 0 0,6-3 74 0 0,-2 2-12 0 0,0 0 0 0 0,0 0-1 0 0,0 0 1 0 0,0-1 0 0 0,9-5-1 0 0,-15 7-30 0 0,-1 1 0 0 0,8-1-12 0 0,10-2-2150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08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1840 0 0,'-1'2'133'0'0,"-5"7"6560"0"0,-3 9 949 0 0,1 0-3695 0 0,7-13-3600 0 0,-1 1 1 0 0,1 0 0 0 0,0-1 0 0 0,0 1-1 0 0,0 0 1 0 0,1 0 0 0 0,0 0 0 0 0,1 8 0 0 0,0-6-186 0 0,0 4 99 0 0,0-1-1 0 0,1 1 0 0 0,6 18 1 0 0,-4-19-216 0 0,0 0 1 0 0,3 18-1 0 0,-5-18-28 0 0,0-1 0 0 0,7 17-1 0 0,33 71-353 0 0,-39-93 195 0 0,0 0 0 0 0,0-1 0 0 0,1 1-1 0 0,-1-1 1 0 0,9 8 0 0 0,-11-11 15 0 0,1 1-544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08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11976 0 0,'0'0'2909'0'0,"2"0"-2018"0"0,43 17 2397 0 0,50 23 47 0 0,-89-37-3233 0 0,1 0 0 0 0,-1 1 0 0 0,-1 0 0 0 0,1 1-1 0 0,0-1 1 0 0,-1 1 0 0 0,0 0 0 0 0,0 0 0 0 0,-1 1-1 0 0,8 10 1 0 0,8 21 184 0 0,-11-21-110 0 0,12 28 1 0 0,-19-39-159 0 0,0 1 0 0 0,-1-1 1 0 0,1 0-1 0 0,-1 0 0 0 0,-1 1 1 0 0,1-1-1 0 0,-1 1 0 0 0,0-1 1 0 0,0 1-1 0 0,-1 6 0 0 0,-2 1-44 0 0,-1 1 1 0 0,0-1-1 0 0,-1 0 0 0 0,0 0 0 0 0,-1-1 0 0 0,-1 0 0 0 0,0 0 0 0 0,0 0 0 0 0,-12 13 1 0 0,15-21-77 0 0,1-1 0 0 0,-1 1 0 0 0,0-1 0 0 0,0 0 0 0 0,-1 0 0 0 0,1 0 0 0 0,-1 0 0 0 0,1-1 0 0 0,-1 0 0 0 0,0 0 0 0 0,0 0 0 0 0,-7 1 0 0 0,11-3-34 0 0,-1 0-1 0 0,0 0 0 0 0,0 0 1 0 0,1 0-1 0 0,-1 0 1 0 0,0-1-1 0 0,0 1 0 0 0,1-1 1 0 0,-1 1-1 0 0,0-1 0 0 0,1 0 1 0 0,-1 0-1 0 0,0 1 1 0 0,1-1-1 0 0,-1 0 0 0 0,-2-3 1 0 0,0 1-935 0 0,-1-3-3795 0 0,4-6-1402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09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 6448 0 0,'-1'1'8562'0'0,"-2"2"-7879"0"0,0 0 0 0 0,0-1 1 0 0,0 1-1 0 0,0-1 0 0 0,0 0 0 0 0,-7 3 0 0 0,5-3-276 0 0,0 1 1 0 0,0 1-1 0 0,0-1 1 0 0,0 1-1 0 0,-6 5 1 0 0,-1 5 29 0 0,9-11-368 0 0,-1 1-1 0 0,1 0 1 0 0,0 0-1 0 0,0 0 1 0 0,1 0-1 0 0,-4 5 1 0 0,3-1-65 0 0,0 1-1 0 0,0 0 1 0 0,0-1-1 0 0,1 1 1 0 0,0 0-1 0 0,1 0 1 0 0,0 0-1 0 0,0 0 1 0 0,1 1 0 0 0,0-1-1 0 0,1 0 1 0 0,0 0-1 0 0,0 0 1 0 0,5 16-1 0 0,0-2-3 0 0,3 9 0 0 0,-7-27-1 0 0,2 2-18 0 0,-1 0-1 0 0,1 0 1 0 0,0 0-1 0 0,7 8 1 0 0,-8-12 8 0 0,0 1 0 0 0,1-1 1 0 0,0 0-1 0 0,-1 0 0 0 0,1 0 1 0 0,0-1-1 0 0,1 0 0 0 0,-1 1 1 0 0,0-1-1 0 0,9 2 0 0 0,-12-4 5 0 0,1 0-1 0 0,0 1 1 0 0,-1-1-1 0 0,1 0 1 0 0,0 0-1 0 0,-1-1 0 0 0,1 1 1 0 0,0 0-1 0 0,0-1 1 0 0,-1 1-1 0 0,1-1 1 0 0,-1 1-1 0 0,1-1 1 0 0,0 0-1 0 0,-1 1 1 0 0,1-1-1 0 0,-1 0 0 0 0,0 0 1 0 0,3-2-1 0 0,0 0-30 0 0,0-1-1 0 0,-1 1 1 0 0,1-1-1 0 0,-1 0 1 0 0,4-5-1 0 0,4-8-759 0 0,-1 0 0 0 0,-1 0 0 0 0,9-21 0 0 0,-9 15-659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09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11520 0 0,'0'0'10801'0'0,"11"-4"-9040"0"0,-7 4-1585 0 0,9 0 461 0 0,-1 1 0 0 0,15 1 1 0 0,-18 1-585 0 0,-1 5 11 0 0,-7-6-76 0 0,1 0 0 0 0,0 0-1 0 0,-1 0 1 0 0,1 0 0 0 0,-1 1-1 0 0,0-1 1 0 0,1 0 0 0 0,-1 1 0 0 0,0-1-1 0 0,-1 1 1 0 0,1-1 0 0 0,0 1-1 0 0,-1 0 1 0 0,1-1 0 0 0,-1 1 0 0 0,0-1-1 0 0,0 1 1 0 0,0 0 0 0 0,0-1-1 0 0,-1 5 1 0 0,-1 10-642 0 0,3-11-73 0 0,0-1 0 0 0,0 1 0 0 0,3 10 0 0 0,-4-13 679 0 0,9 15-270 0 0,-3-9 296 0 0,6 3 22 0 0,-7-11 0 0 0,-1 1 0 0 0,2 3 82 0 0,0-1 280 0 0,0 1-1 0 0,1-1 1 0 0,7 4-1 0 0,-14-8-343 0 0,1 0 1 0 0,-1 1-1 0 0,0-1 0 0 0,1 0 0 0 0,-1 1 0 0 0,0-1 0 0 0,0 1 0 0 0,0-1 1 0 0,1 1-1 0 0,-1-1 0 0 0,0 1 0 0 0,0-1 0 0 0,0 1 0 0 0,0-1 0 0 0,0 1 0 0 0,0-1 1 0 0,0 1-1 0 0,0-1 0 0 0,0 0 0 0 0,0 1 0 0 0,0-1 0 0 0,-1 2 0 0 0,-2 13 303 0 0,3-11-259 0 0,-1-1-14 0 0,0 0 0 0 0,0 0-1 0 0,0 0 1 0 0,0 0 0 0 0,0 0-1 0 0,0-1 1 0 0,-1 1-1 0 0,0 0 1 0 0,1-1 0 0 0,-1 1-1 0 0,0-1 1 0 0,0 1 0 0 0,0-1-1 0 0,-1 0 1 0 0,1 0 0 0 0,0 0-1 0 0,-1 0 1 0 0,1-1 0 0 0,-1 1-1 0 0,0-1 1 0 0,0 1 0 0 0,-5 1-1 0 0,-4 4 66 0 0,10-6-103 0 0,0 0 0 0 0,0 0 0 0 0,-1 0 0 0 0,1 0 0 0 0,0 0-1 0 0,0 0 1 0 0,-3 0 0 0 0,1 0-9 0 0,0 0 0 0 0,0 1 1 0 0,1-1-1 0 0,-1 1 0 0 0,0 0 0 0 0,-5 4 0 0 0,-9 5-994 0 0,16-11 468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52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200 265 3680 0 0,'0'0'167'0'0,"0"-2"314"0"0,-10-36 6115 0 0,7 27-4804 0 0,1 1 1 0 0,-6-14-1 0 0,4 4-497 0 0,4 19-1160 0 0,0-1-1 0 0,0 0 1 0 0,0 0-1 0 0,0 0 0 0 0,-1 0 1 0 0,1 0-1 0 0,-1 0 0 0 0,1 1 1 0 0,-1-1-1 0 0,0 0 1 0 0,0 1-1 0 0,-1-4 0 0 0,0 2 60 0 0,0 0 0 0 0,1 0 0 0 0,-1 0 0 0 0,1 0-1 0 0,0 0 1 0 0,0 0 0 0 0,0 0 0 0 0,-1-7-1 0 0,1 6-15 0 0,0 0 0 0 0,0 0 0 0 0,0 0-1 0 0,0 0 1 0 0,-1 0 0 0 0,-2-4-1 0 0,-3-2 170 0 0,0 0 0 0 0,-1 1-1 0 0,-14-14 1 0 0,20 22-336 0 0,1 0 0 0 0,0 0 0 0 0,0 0 0 0 0,-1 0 0 0 0,1 0 0 0 0,0 1 0 0 0,-1-1 0 0 0,1 1 0 0 0,0-1 0 0 0,-4 0 0 0 0,-1-1 0 0 0,-12-2 15 0 0,13 6-4 0 0,2 0-17 0 0,0 0-10 0 0,-10 1-68 0 0,12 0-1 0 0,-4 9 14 0 0,2-7 35 0 0,0 1 1 0 0,1 0 0 0 0,0 0-1 0 0,0 0 1 0 0,0 0-1 0 0,1 0 1 0 0,0 0 0 0 0,-1 11-1 0 0,-4 66-156 0 0,5-14 162 0 0,0-4-39 0 0,9 86 0 0 0,0-44 45 0 0,2 12 14 0 0,-6-87-30 0 0,-2-16-64 0 0,0 1 0 0 0,1-1 0 0 0,0 0-1 0 0,2 0 1 0 0,0 0 0 0 0,11 23 0 0 0,-10-25-1062 0 0,-2-5-2484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13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15200 0 0,'0'0'1527'0'0,"1"1"-1295"0"0,4 4 412 0 0,1-1 0 0 0,0 0 0 0 0,-1-1 0 0 0,12 6 0 0 0,10 5 592 0 0,-19-10-1072 0 0,-1-1 0 0 0,1 0 0 0 0,0 0 0 0 0,0-1 0 0 0,1 0 0 0 0,-1 0-1 0 0,0-1 1 0 0,1 0 0 0 0,9 0 0 0 0,2 0 8 0 0,6 1-263 0 0,0-2 0 0 0,0 0 0 0 0,0-2 0 0 0,0-1-1 0 0,46-11 1 0 0,-41 8-2111 0 0,-24 3 100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13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9216 0 0,'0'0'706'0'0,"0"2"-230"0"0,1 1-23 0 0,-1 0 0 0 0,1-1 0 0 0,-1 1 0 0 0,1 0 0 0 0,0-1 0 0 0,0 1 0 0 0,0-1 0 0 0,0 1 0 0 0,3 3 0 0 0,-3-5-123 0 0,1 1 0 0 0,0-1 0 0 0,-1 0 0 0 0,1 1 1 0 0,0-1-1 0 0,0 0 0 0 0,0 0 0 0 0,4 2 1 0 0,-3-2 19 0 0,3 2 43 0 0,1-1 0 0 0,-1 0-1 0 0,1 0 1 0 0,0 0 0 0 0,-1-1 0 0 0,15 1-1 0 0,-20-2 43 0 0,2 0 45 0 0,5 0-162 0 0,3 1-235 0 0,0-1 1 0 0,0-1 0 0 0,0 0-1 0 0,0 0 1 0 0,19-6 0 0 0,-7 3-632 0 0,-23 4 540 0 0,1 0 0 0 0,-1 0-1 0 0,1 0 1 0 0,-1 0 0 0 0,0 0 0 0 0,1-1-1 0 0,-1 1 1 0 0,1 0 0 0 0,-1 0 0 0 0,0 0 0 0 0,1 0-1 0 0,-1-1 1 0 0,1 1 0 0 0,-1 0 0 0 0,0 0 0 0 0,1-1-1 0 0,-1 1 1 0 0,0 0 0 0 0,1-1 0 0 0,-1 1-1 0 0,0 0 1 0 0,1-1 0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14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 5064 0 0,'-1'0'232'0'0,"-6"4"51"0"0,1 0 1 0 0,0 1-1 0 0,0-1 1 0 0,-9 10-1 0 0,3-4 3796 0 0,9-7-3123 0 0,0 1 1 0 0,0-1 0 0 0,0 0 0 0 0,1 1-1 0 0,-1-1 1 0 0,1 1 0 0 0,-4 8 0 0 0,4-7-500 0 0,0 1 0 0 0,0-1 0 0 0,0 1 1 0 0,1 0-1 0 0,-1 9 0 0 0,1-8-347 0 0,1 1 0 0 0,0-1-1 0 0,1 0 1 0 0,-1 1 0 0 0,2-1 0 0 0,-1 0 0 0 0,1 0-1 0 0,0 1 1 0 0,0-1 0 0 0,5 9 0 0 0,-5-13 11 0 0,0 0 0 0 0,0 0-1 0 0,0-1 1 0 0,0 1 0 0 0,0-1 0 0 0,5 4 0 0 0,7 9 151 0 0,-9-11-270 0 0,1 1 0 0 0,-1-1 0 0 0,1 0 0 0 0,-1 0 0 0 0,9 3 0 0 0,0-2-2 0 0,29 12-42 0 0,-6-2-85 0 0,-28-12-4 0 0,-1 1 0 0 0,1-1 0 0 0,-1 2 0 0 0,9 5 0 0 0,-10-3 142 0 0,1 3 100 0 0,-8-10-105 0 0,1 1 0 0 0,0-1 0 0 0,-1 1 0 0 0,1-1 0 0 0,0 1 0 0 0,-1 0 0 0 0,1 0 1 0 0,-1-1-1 0 0,1 1 0 0 0,-1 0 0 0 0,0 0 0 0 0,1-1 0 0 0,-1 1 0 0 0,0 0 0 0 0,0 0 1 0 0,1 0-1 0 0,-1-1 0 0 0,0 1 0 0 0,0 0 0 0 0,0 0 0 0 0,0 1 0 0 0,0 4 25 0 0,0 0 0 0 0,0 0 0 0 0,-1 0 0 0 0,0-1 0 0 0,0 1 0 0 0,-1 0 0 0 0,1-1 0 0 0,-1 1 0 0 0,0-1 0 0 0,-1 0 0 0 0,1 1 0 0 0,-1-1 0 0 0,0 0 0 0 0,-1 0 0 0 0,1-1 0 0 0,-1 1 0 0 0,-7 7 0 0 0,-9-2-19 0 0,9-5-14 0 0,1-1 2 0 0,-1-4-69 0 0,9-1-143 0 0,-1 0 0 0 0,1 0 0 0 0,-1 0 0 0 0,1 0 0 0 0,0 0 0 0 0,0-1 0 0 0,-1 1 0 0 0,1-1 0 0 0,0 0 0 0 0,0 1 0 0 0,0-1 0 0 0,0 0 0 0 0,1 0 0 0 0,-1 0 0 0 0,1 0 0 0 0,-1-1 0 0 0,1 1 0 0 0,0 0 0 0 0,-1-1 0 0 0,1 1 0 0 0,-1-4 0 0 0,1-7-1311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14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0 13848 0 0,'0'0'1253'0'0,"-1"2"-1028"0"0,-2 3 347 0 0,0 0-1 0 0,0 0 1 0 0,1 1 0 0 0,-1-1-1 0 0,1 1 1 0 0,1 0-1 0 0,-1-1 1 0 0,1 1 0 0 0,-1 9-1 0 0,-2 9 322 0 0,4-18-802 0 0,-1 0-1 0 0,0 0 1 0 0,1 0-1 0 0,0 1 1 0 0,1-1 0 0 0,-1 0-1 0 0,1 0 1 0 0,1 1-1 0 0,-1-1 1 0 0,4 9-1 0 0,2 3 152 0 0,1 0-1 0 0,12 18 0 0 0,-18-33-241 0 0,0 0 0 0 0,1 0 0 0 0,-1 0 0 0 0,1 0 0 0 0,0 0 0 0 0,0-1 0 0 0,0 1 0 0 0,0-1 0 0 0,1 0 0 0 0,-1 0 0 0 0,0 0 0 0 0,1 0 0 0 0,0-1 0 0 0,-1 1 0 0 0,7 1 0 0 0,-5-2 0 0 0,-1 0 0 0 0,1 0 0 0 0,-1-1 0 0 0,1 1 0 0 0,0-1 0 0 0,-1 0 0 0 0,1 0 0 0 0,-1-1 0 0 0,1 1 0 0 0,0-1 0 0 0,-1 0 0 0 0,1 0 0 0 0,5-3 0 0 0,-8 3 4 0 0,-1 0-1 0 0,1 0 1 0 0,0 0 0 0 0,-1-1-1 0 0,1 1 1 0 0,-1 0-1 0 0,1-1 1 0 0,-1 0-1 0 0,0 1 1 0 0,1-1 0 0 0,-1 1-1 0 0,0-1 1 0 0,0 0-1 0 0,1-3 1 0 0,9-30 102 0 0,-7 22-66 0 0,-3 7 18 0 0,0 0 1 0 0,0 1-1 0 0,0-1 0 0 0,-1 0 0 0 0,0 0 0 0 0,0 0 1 0 0,0 0-1 0 0,-1 0 0 0 0,0 0 0 0 0,0 0 1 0 0,0 0-1 0 0,-4-8 0 0 0,2 7 57 0 0,0-1 1 0 0,-1 1-1 0 0,0 0 1 0 0,0 0-1 0 0,-1 0 1 0 0,0 0-1 0 0,0 1 1 0 0,-10-10-1 0 0,11 13-98 0 0,1 1 0 0 0,-1-1 0 0 0,0 1 0 0 0,0 0 0 0 0,0 1 0 0 0,-4-3 0 0 0,-9-3 44 0 0,12 5-64 0 0,0 0 0 0 0,-1 0-1 0 0,1 1 1 0 0,-1-1 0 0 0,0 1-1 0 0,1 0 1 0 0,-1 1 0 0 0,0-1-1 0 0,1 1 1 0 0,-11 1 0 0 0,7 0-404 0 0,0 1 1 0 0,0 0 0 0 0,1 0-1 0 0,-1 0 1 0 0,1 1-1 0 0,-10 5 1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14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4608 0 0,'1'2'5336'0'0,"4"1"-4579"0"0,-1 0 0 0 0,1 0 1 0 0,0 0-1 0 0,0 0 0 0 0,0-1 0 0 0,1 0 1 0 0,-1 0-1 0 0,0 0 0 0 0,1-1 1 0 0,-1 0-1 0 0,1 0 0 0 0,6 0 1 0 0,-5 0-387 0 0,0 0 1 0 0,0 1 0 0 0,1-1 0 0 0,-1 1 0 0 0,-1 1-1 0 0,11 4 1 0 0,-11-3 18 0 0,1 0-1 0 0,-1 1 1 0 0,0-1-1 0 0,0 1 1 0 0,6 7-1 0 0,-11-10-358 0 0,0-1-1 0 0,1 0 1 0 0,-1 1-1 0 0,0 0 1 0 0,0-1-1 0 0,0 1 1 0 0,0 0 0 0 0,0-1-1 0 0,-1 1 1 0 0,1 0-1 0 0,0 0 1 0 0,-1 0 0 0 0,1 0-1 0 0,-1-1 1 0 0,0 1-1 0 0,0 0 1 0 0,0 0-1 0 0,0 0 1 0 0,0 0 0 0 0,0 0-1 0 0,0 0 1 0 0,0 0-1 0 0,-1 0 1 0 0,0 2 0 0 0,-6 23-1 0 0,6-22-20 0 0,0 0 0 0 0,-1 0 0 0 0,1 0 0 0 0,-3 6 0 0 0,-56 87-344 0 0,53-87 182 0 0,-1 0 14 0 0,5-7-29 0 0,0 0-1 0 0,0 1 0 0 0,0-1 1 0 0,-2 7-1 0 0,4-10 136 0 0,1-1 0 0 0,0 1 0 0 0,-1-1 0 0 0,1 1 0 0 0,-1-1 0 0 0,1 0 0 0 0,-1 1 0 0 0,1-1 0 0 0,-1 0 0 0 0,1 1 0 0 0,-1-1 0 0 0,1 0 0 0 0,-1 0 0 0 0,1 0 0 0 0,-1 1 0 0 0,0-1 0 0 0,0 0 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15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124 204 5528 0 0,'-2'2'6529'0'0,"-4"5"-3475"0"0,-13 12 2926 0 0,7-10-5420 0 0,0 0 0 0 0,1 0 0 0 0,0 1-1 0 0,0 1 1 0 0,-9 12 0 0 0,19-22-489 0 0,0 1 0 0 0,0-1-1 0 0,0 1 1 0 0,1-1 0 0 0,-1 1 0 0 0,0 0 0 0 0,1-1 0 0 0,-1 1-1 0 0,1-1 1 0 0,0 1 0 0 0,-1 2 0 0 0,-3 13 63 0 0,3-14-165 0 0,-1 0 1 0 0,1 0 0 0 0,0 0-1 0 0,0 1 1 0 0,1-1-1 0 0,-1 1 1 0 0,1-1 0 0 0,-1 0-1 0 0,1 1 1 0 0,0-1-1 0 0,0 1 1 0 0,1-1 0 0 0,-1 1-1 0 0,2 3 1 0 0,-1 15 380 0 0,-1-19-341 0 0,0-1-1 0 0,0 1 1 0 0,0-1-1 0 0,1 0 1 0 0,-1 1-1 0 0,0-1 1 0 0,1 1-1 0 0,1 3 1 0 0,-1-2-97 0 0,1 0 0 0 0,-1-1 0 0 0,1 1 1 0 0,0-1-1 0 0,0 0 0 0 0,0 0 0 0 0,1 1 0 0 0,-1-1 1 0 0,4 3-1 0 0,-1-3-9 0 0,0 1 0 0 0,1-1 0 0 0,-1 0 0 0 0,1-1 0 0 0,0 1 0 0 0,-1-1 0 0 0,7 1 0 0 0,-7-2 95 0 0,-1 0 0 0 0,0 0-1 0 0,1-1 1 0 0,-1 1-1 0 0,1-1 1 0 0,-1 0 0 0 0,1 0-1 0 0,-1-1 1 0 0,0 0 0 0 0,1 1-1 0 0,-1-1 1 0 0,0-1-1 0 0,1 1 1 0 0,-1 0 0 0 0,6-4-1 0 0,-1 0-501 0 0,-1 0-1 0 0,0 0 1 0 0,0-1-1 0 0,-1 0 1 0 0,0 0 0 0 0,9-9-1 0 0,-2 1-6829 0 0</inkml:trace>
  <inkml:trace contextRef="#ctx0" brushRef="#br0" timeOffset="1">250 5 3224 0 0,'0'0'17403'0'0,"2"0"-16596"0"0,48-4 3606 0 0,-49 5-4398 0 0,0 0-1 0 0,0 0 1 0 0,0 0-1 0 0,0 0 1 0 0,0 1 0 0 0,-1-1-1 0 0,1 0 1 0 0,0 0-1 0 0,-1 1 1 0 0,1 1-1 0 0,0-1-6 0 0,0 0-16 0 0,0 0 1 0 0,0 0-1 0 0,0 0 0 0 0,0 0 0 0 0,0 0 0 0 0,-1 1 1 0 0,1-1-1 0 0,-1 0 0 0 0,1 0 0 0 0,-1 0 1 0 0,0 1-1 0 0,0-1 0 0 0,0 0 0 0 0,0 0 0 0 0,-1 4 1 0 0,0 2-54 0 0,0-3 41 0 0,1-4-15 0 0,-1 1-1 0 0,1-1 0 0 0,0 1 0 0 0,0-1 0 0 0,0 1 1 0 0,0-1-1 0 0,1 1 0 0 0,-1-1 0 0 0,0 1 0 0 0,1-1 1 0 0,-1 0-1 0 0,1 1 0 0 0,-1-1 0 0 0,1 0 0 0 0,-1 1 1 0 0,3 1-1 0 0,-2 2-71 0 0,-1-4 104 0 0,1-1 1 0 0,-1 1-1 0 0,0 0 1 0 0,0-1-1 0 0,1 1 1 0 0,-1-1-1 0 0,0 1 1 0 0,1-1-1 0 0,-1 1 1 0 0,1-1-1 0 0,-1 1 1 0 0,0-1-1 0 0,1 0 1 0 0,-1 1-1 0 0,1-1 1 0 0,0 0-1 0 0,-1 1 1 0 0,1-1-1 0 0,-1 0 1 0 0,1 1-1 0 0,-1-1 1 0 0,1 0-1 0 0,0 0 1 0 0,-1 0-1 0 0,1 0 1 0 0,1 1-1 0 0,-1-1-2 0 0,1 1 0 0 0,0-1 0 0 0,0 0-1 0 0,0 1 1 0 0,0-1 0 0 0,0 0 0 0 0,0 0-1 0 0,0 0 1 0 0,-1 0 0 0 0,4-1 0 0 0,3 0 18 0 0,-6 1 8 0 0,1-1-1 0 0,0 1 1 0 0,-1-1 0 0 0,1 0-1 0 0,0 0 1 0 0,-1 0-1 0 0,6-2 1 0 0,3-2 25 0 0,43-13 159 0 0,-32 8-7299 0 0,-8 1-779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17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14280 0 0,'0'0'2623'0'0,"2"1"-2224"0"0,5 5 295 0 0,1 0 1 0 0,15 9-1 0 0,-23-15-658 0 0,1 1 0 0 0,0-1 0 0 0,0 0 0 0 0,-1 0-1 0 0,1 1 1 0 0,0-1 0 0 0,0 0 0 0 0,0 0 0 0 0,-1 0 0 0 0,1 0 0 0 0,0 0 0 0 0,0 0 0 0 0,0 0 0 0 0,0 0 0 0 0,-1 0 0 0 0,2-1 0 0 0,2 1 70 0 0,170-9 1581 0 0,-149 7-1817 0 0,-14 1-288 0 0,0 0 1 0 0,0 0-1 0 0,0-1 0 0 0,0 0 1 0 0,0-1-1 0 0,12-5 0 0 0,-12 4-1078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17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12552 0 0,'0'0'1134'0'0,"-1"1"-931"0"0,-3 6-48 0 0,3-5 98 0 0,-1 0 0 0 0,1 0 0 0 0,-1 1 0 0 0,1-1 0 0 0,0 1 0 0 0,0-1 1 0 0,0 1-1 0 0,0-1 0 0 0,0 1 0 0 0,1-1 0 0 0,-1 1 0 0 0,1 0 0 0 0,-1-1 0 0 0,1 1 1 0 0,0 0-1 0 0,0 0 0 0 0,1-1 0 0 0,-1 1 0 0 0,0 0 0 0 0,2 2 0 0 0,0 12 345 0 0,2 8-36 0 0,31 79 357 0 0,-23-57-1122 0 0,-9-35 40 0 0,0 0 1 0 0,0 0-1 0 0,9 17 1 0 0,-7-18-352 0 0,0 1-1 0 0,-1-1 1 0 0,0 1 0 0 0,3 15 0 0 0,-7-17-1053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17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1 11056 0 0,'0'0'1361'0'0,"-11"5"4333"0"0,10-4-5435 0 0,0 0 0 0 0,0 0-1 0 0,0 0 1 0 0,0-1-1 0 0,-1 1 1 0 0,1 0-1 0 0,0 0 1 0 0,-1-1-1 0 0,1 1 1 0 0,0-1-1 0 0,-1 1 1 0 0,1-1 0 0 0,-1 0-1 0 0,-2 1 1 0 0,-25-3 1420 0 0,-8-1-981 0 0,33 3-703 0 0,0 0 1 0 0,0 1-1 0 0,0 0 0 0 0,0 0 0 0 0,1 0 1 0 0,-1 0-1 0 0,0 0 0 0 0,1 1 0 0 0,-1 0 0 0 0,1 0 1 0 0,-5 2-1 0 0,6-2-54 0 0,0-1 0 0 0,-1 1 0 0 0,1 0 0 0 0,0 0 0 0 0,0 0 0 0 0,0 0 0 0 0,0 1 1 0 0,0-1-1 0 0,0 0 0 0 0,1 1 0 0 0,-1-1 0 0 0,1 1 0 0 0,0 0 0 0 0,0-1 0 0 0,-1 4 0 0 0,0 2-125 0 0,1-1-1 0 0,0 0 0 0 0,1 1 0 0 0,0-1 1 0 0,0 1-1 0 0,0-1 0 0 0,1 0 0 0 0,3 11 1 0 0,-3-13 132 0 0,1 0 0 0 0,-1 0 0 0 0,1 0 0 0 0,1-1 1 0 0,-1 1-1 0 0,1-1 0 0 0,0 1 0 0 0,0-1 1 0 0,0 0-1 0 0,0 0 0 0 0,1 0 0 0 0,4 4 0 0 0,-6-7 11 0 0,0 0 0 0 0,1 0 0 0 0,-1 0 0 0 0,0 0-1 0 0,0 0 1 0 0,0 0 0 0 0,1-1 0 0 0,-1 1 0 0 0,0-1 0 0 0,4 1-1 0 0,3 0-9 0 0,-9-1 47 0 0,1 0-1 0 0,-1 0 0 0 0,1 0 0 0 0,0 0 1 0 0,-1-1-1 0 0,1 1 0 0 0,-1 0 0 0 0,1 0 1 0 0,0-1-1 0 0,-1 1 0 0 0,1 0 0 0 0,-1 0 1 0 0,1-1-1 0 0,-1 1 0 0 0,1-1 0 0 0,-1 1 1 0 0,0 0-1 0 0,1-1 0 0 0,-1 1 0 0 0,1-1 1 0 0,-1 0-1 0 0,2-1-8 0 0,4-2 2 0 0,-1 0-1 0 0,1 0 1 0 0,-1-1 0 0 0,0 0 0 0 0,-1 0-1 0 0,1 0 1 0 0,-1 0 0 0 0,0-1 0 0 0,0 0-1 0 0,6-12 1 0 0,25-71 676 0 0,-33 81 1319 0 0,-3 18-1400 0 0,7 30-571 0 0,-1-14 193 0 0,16 86 503 0 0,-15-80-754 0 0,2 10-131 0 0,5 48-430 0 0,-3-32 645 0 0,-9-52-138 0 0,1 0-1 0 0,0 1 1 0 0,1-1 0 0 0,0 0-1 0 0,0-1 1 0 0,5 10-1 0 0,-5-11-73 0 0,-2-2-226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18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 15088 0 0,'0'0'5889'0'0,"-2"1"-5155"0"0,-4 4-272 0 0,0 1 0 0 0,0 0 0 0 0,0 0 0 0 0,1 0 0 0 0,0 1 0 0 0,0 0 0 0 0,-5 10 0 0 0,-12 39-31 0 0,18-48-418 0 0,1 0 0 0 0,0 0 1 0 0,0 0-1 0 0,1 0 0 0 0,0 1 1 0 0,1-1-1 0 0,-2 16 0 0 0,6 61-106 0 0,-2-69 47 0 0,0-5 22 0 0,1 1 0 0 0,0 0 0 0 0,1-1 0 0 0,0 1 1 0 0,1-1-1 0 0,1 0 0 0 0,8 17 0 0 0,-10-22 7 0 0,0-1 0 0 0,0 0 0 0 0,0 0 0 0 0,1 0-1 0 0,0 0 1 0 0,0-1 0 0 0,0 1 0 0 0,1-1 0 0 0,0 0-1 0 0,-1 0 1 0 0,1-1 0 0 0,1 1 0 0 0,-1-1 0 0 0,0 0-1 0 0,1 0 1 0 0,9 2 0 0 0,-6-2-38 0 0,-7-2 37 0 0,0-1 0 0 0,0 1 0 0 0,0-1 0 0 0,0 1 1 0 0,0-1-1 0 0,0 0 0 0 0,0 1 0 0 0,-1-1 0 0 0,1 0 0 0 0,0-1 1 0 0,0 1-1 0 0,0 0 0 0 0,0 0 0 0 0,2-1 0 0 0,0-1 6 0 0,0 1-1 0 0,-1-1 0 0 0,1 0 1 0 0,0 1-1 0 0,-1-2 0 0 0,1 1 0 0 0,-1 0 1 0 0,0-1-1 0 0,0 1 0 0 0,0-1 1 0 0,0 0-1 0 0,0 0 0 0 0,3-5 1 0 0,-4 3 16 0 0,0 1 0 0 0,0 0-1 0 0,0-1 1 0 0,0 1 0 0 0,-1-1 0 0 0,0 0 0 0 0,0 1 0 0 0,0-1 0 0 0,-1 0 0 0 0,1 0 0 0 0,-1-5 0 0 0,-1 8 6 0 0,1 0 0 0 0,-1 1 0 0 0,1-1 0 0 0,-1 0 0 0 0,0 0 1 0 0,0 0-1 0 0,0 1 0 0 0,0-1 0 0 0,0 0 0 0 0,0 1 1 0 0,0-1-1 0 0,0 1 0 0 0,-1-1 0 0 0,1 1 0 0 0,-1-1 0 0 0,1 1 1 0 0,-1 0-1 0 0,1 0 0 0 0,-1 0 0 0 0,0 0 0 0 0,0 0 1 0 0,1 0-1 0 0,-4 0 0 0 0,1-1-4 0 0,-1 0-1 0 0,1 0 1 0 0,0 1 0 0 0,-1 0-1 0 0,0 0 1 0 0,1 0 0 0 0,-1 1 0 0 0,1-1-1 0 0,-8 1 1 0 0,7 1-81 0 0,0 1 0 0 0,0-1 0 0 0,0 1 0 0 0,0 0 0 0 0,0 0 0 0 0,0 0 0 0 0,1 1 0 0 0,-7 3 0 0 0,-2 3-478 0 0,-18 18 0 0 0,28-23 410 0 0,-1 1 1 0 0,1-1-1 0 0,0 1 1 0 0,1 0-1 0 0,-1 0 1 0 0,1 0-1 0 0,-3 9 1 0 0,3-8-262 0 0,1-4-511 0 0,13 6-5646 0 0,-2-2 352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52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7832 0 0,'2'0'4257'0'0,"9"5"-2566"0"0,-6-2-1128 0 0,0-1 0 0 0,0 0 0 0 0,1 0 0 0 0,-1-1 0 0 0,1 1 0 0 0,0-1 0 0 0,7 0-1 0 0,-7-1-86 0 0,1 1-1 0 0,-1 0 1 0 0,10 2-1 0 0,14 2 550 0 0,-22-4-818 0 0,0-1 68 0 0,0 1 1 0 0,0 0 0 0 0,12 4-1 0 0,-8-2 65 0 0,1 0-1 0 0,13 1 0 0 0,4 0 43 0 0,41 6 434 0 0,9-5-750 0 0,-50-3-1688 0 0,-12-5-3906 0 0,0-6-2059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18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12176 0 0,'0'0'5570'0'0,"7"5"-3045"0"0,-2-3-2160 0 0,-1 0 0 0 0,0 0 0 0 0,1-1 0 0 0,-1 1-1 0 0,10 1 1 0 0,13 4 1036 0 0,7 2-700 0 0,-30-7-650 0 0,0-1 1 0 0,0 1-1 0 0,0-1 0 0 0,0 1 1 0 0,0 0-1 0 0,0 0 0 0 0,0 1 1 0 0,0-1-1 0 0,-1 1 0 0 0,5 4 1 0 0,8 5 34 0 0,-15-10-78 0 0,0-1 0 0 0,0 1 0 0 0,0-1 1 0 0,0 1-1 0 0,0 0 0 0 0,0-1 1 0 0,0 1-1 0 0,0 0 0 0 0,-1 0 1 0 0,1-1-1 0 0,-1 1 0 0 0,1 0 0 0 0,-1 0 1 0 0,0 0-1 0 0,0 0 0 0 0,0 0 1 0 0,0 2-1 0 0,0 6-20 0 0,-1 0-1 0 0,0 0 1 0 0,0 0 0 0 0,-1 0-1 0 0,0 0 1 0 0,-1 0 0 0 0,0-1-1 0 0,-1 1 1 0 0,0-1 0 0 0,0 0-1 0 0,-8 11 1 0 0,-2 10-270 0 0,13-25 54 0 0,-1 0 0 0 0,0 0 0 0 0,-1 0 0 0 0,0 0 0 0 0,1 0 0 0 0,-1 0 0 0 0,-1-1 0 0 0,1 1 0 0 0,-1-1 1 0 0,-6 6-1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19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0 7832 0 0,'-2'2'5566'0'0,"-33"24"1793"0"0,22-15-6469 0 0,2 0 1 0 0,-21 25-1 0 0,28-30-819 0 0,0 0 0 0 0,0 0-1 0 0,0 1 1 0 0,1 0-1 0 0,0-1 1 0 0,0 1-1 0 0,1 0 1 0 0,-3 13-1 0 0,4-15-64 0 0,0 0 0 0 0,1 1 0 0 0,0-1-1 0 0,0 0 1 0 0,0 0 0 0 0,0 0 0 0 0,1 1-1 0 0,0-1 1 0 0,0 0 0 0 0,0 0 0 0 0,1 0-1 0 0,-1 0 1 0 0,1 0 0 0 0,1-1 0 0 0,-1 1-1 0 0,0 0 1 0 0,1-1 0 0 0,0 0 0 0 0,0 0 0 0 0,1 0-1 0 0,-1 0 1 0 0,1 0 0 0 0,0 0 0 0 0,0-1-1 0 0,0 0 1 0 0,0 0 0 0 0,0 0 0 0 0,1 0-1 0 0,-1-1 1 0 0,7 3 0 0 0,8 0-125 0 0,1 0 1 0 0,0-1-1 0 0,0-1 0 0 0,25 0 1 0 0,-9 0 60 0 0,-21-3-127 0 0,1 0 1 0 0,-1-1-1 0 0,0-1 0 0 0,0 0 0 0 0,23-8 0 0 0,-15 3-1042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1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13848 0 0,'-3'9'210'0'0,"1"2"219"0"0,1-2 4234 0 0,4-9-3903 0 0,11 4 32 0 0,0-1 0 0 0,1 0 0 0 0,23 0 0 0 0,78 7 319 0 0,-109-10-1279 0 0,44-2-462 0 0,-46 2 144 0 0,-1-1-1 0 0,1 0 0 0 0,0 0 1 0 0,0 0-1 0 0,-1 0 0 0 0,1-1 1 0 0,7-4-1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19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14400 0 0,'25'10'1305'0'0,"-24"-9"-1277"0"0,0 0-1 0 0,0 1 1 0 0,-1-1 0 0 0,1 1-1 0 0,0-1 1 0 0,0 1 0 0 0,-1-1-1 0 0,1 1 1 0 0,-1-1 0 0 0,0 1-1 0 0,1-1 1 0 0,-1 4-1 0 0,3 6 607 0 0,6 13 834 0 0,-6-14-932 0 0,1-1 0 0 0,6 13 0 0 0,-8-17-387 0 0,1 0 0 0 0,-2 0 0 0 0,1 0 0 0 0,0 0 0 0 0,0 8 0 0 0,0-7-24 0 0,-1 0 1 0 0,1-1-1 0 0,3 10 0 0 0,12 19 68 0 0,29 67-412 0 0,-34-73-255 0 0,-8-19-1064 0 0,1 1 0 0 0,-2 0 0 0 0,4 10 0 0 0,-3 1-4715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20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13824 0 0,'0'0'1056'0'0,"3"-1"-724"0"0,22-6-208 0 0,-16 3 482 0 0,1 1 0 0 0,-1 0 1 0 0,16-1-1 0 0,-23 3-345 0 0,1 1 0 0 0,0 0 0 0 0,0 0 0 0 0,-1 0 0 0 0,1 0 0 0 0,0 1 0 0 0,0-1 0 0 0,-1 1 0 0 0,1-1 0 0 0,0 1 0 0 0,0 0 0 0 0,-1 0 0 0 0,1 0 0 0 0,-1 1 0 0 0,1-1 0 0 0,3 3 0 0 0,-4-2-124 0 0,-1-1-1 0 0,1 0 1 0 0,0 0-1 0 0,0 0 1 0 0,0 0-1 0 0,0 0 1 0 0,3 1 0 0 0,10 4 210 0 0,-11-2-269 0 0,-1 0 0 0 0,1 0 0 0 0,-1 0 1 0 0,0 1-1 0 0,0-1 0 0 0,0 1 0 0 0,-1 0 0 0 0,3 6 0 0 0,6 11 11 0 0,-8-17-115 0 0,-1-1 1 0 0,0 1-1 0 0,0-1 1 0 0,-1 1-1 0 0,1 0 1 0 0,-1 0-1 0 0,0 0 1 0 0,-1 0-1 0 0,1 0 1 0 0,-1 0-1 0 0,0-1 1 0 0,-1 11-1 0 0,1-8-75 0 0,-1-1 1 0 0,2 1-1 0 0,-1 0 0 0 0,1 0 1 0 0,2 9-1 0 0,-1-9-69 0 0,-1-4 27 0 0,0 1-1 0 0,0-1 1 0 0,0 1 0 0 0,0 0-1 0 0,-1-1 1 0 0,0 1-1 0 0,1 0 1 0 0,-1-1 0 0 0,0 1-1 0 0,-1 0 1 0 0,0 4-1 0 0,-6 9-604 0 0,5-15 590 0 0,1 1-1 0 0,0 0 1 0 0,0-1 0 0 0,0 1-1 0 0,0 0 1 0 0,0 0 0 0 0,0 0-1 0 0,0 5 1 0 0,2 6-576 0 0,-1-12 609 0 0,1 1-1 0 0,-1-1 0 0 0,0 1 0 0 0,0-1 1 0 0,0 1-1 0 0,0-1 0 0 0,0 0 1 0 0,-1 1-1 0 0,1-1 0 0 0,-1 0 1 0 0,0 1-1 0 0,0-1 0 0 0,1 0 1 0 0,-1 0-1 0 0,-1 1 0 0 0,-1 1 0 0 0,1-1-163 0 0,0 0-1 0 0,-1 0 1 0 0,0-1-1 0 0,0 1 0 0 0,0-1 1 0 0,0 0-1 0 0,0 0 0 0 0,0 0 1 0 0,0 0-1 0 0,-1 0 0 0 0,1-1 1 0 0,-1 1-1 0 0,1-1 1 0 0,-1 0-1 0 0,1 0 0 0 0,-1-1 1 0 0,0 1-1 0 0,0-1 0 0 0,1 1 1 0 0,-8-2-1 0 0,9 1 62 0 0,-2 0 151 0 0,4 0 92 0 0,-3 0 196 0 0,-1 0 0 0 0,1 0 0 0 0,0 0 0 0 0,0-1 0 0 0,-8-2 2789 0 0,10 3-2783 0 0,0-1 1 0 0,0 0-1 0 0,0 0 0 0 0,0 0 0 0 0,0 1 0 0 0,0-1 1 0 0,0 0-1 0 0,0 1 0 0 0,0-1 0 0 0,-2 0 0 0 0,14-6 1894 0 0,28-8 1645 0 0,-30 13-3597 0 0,-1 0 0 0 0,0 0 0 0 0,1 1 0 0 0,16 0 0 0 0,8 1 44 0 0,49-1 614 0 0,-72 0-1228 0 0,1 0 0 0 0,-1-1 0 0 0,1 0 0 0 0,-1-1 0 0 0,16-6 0 0 0,-12 1-1518 0 0,-3-2-86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26:20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10136 0 0,'18'10'9251'0'0,"-5"-6"-8280"0"0,0-1 0 0 0,1-1-1 0 0,-1 0 1 0 0,27 0 0 0 0,56 8 339 0 0,-89-10-1260 0 0,-1 0-1 0 0,1 1 1 0 0,9 3 0 0 0,15 0 1650 0 0,-25 5-1535 0 0,-5-9-165 0 0,-1 0 0 0 0,0 1 0 0 0,1-1 0 0 0,-1 0 0 0 0,1 0 0 0 0,-1 1 0 0 0,0-1 0 0 0,1 0 0 0 0,-1 0 0 0 0,0 1 0 0 0,1-1 0 0 0,-1 1 0 0 0,0-1 0 0 0,1 0 0 0 0,-1 1 0 0 0,0-1 0 0 0,0 1 0 0 0,1-1 0 0 0,-1 0 0 0 0,0 1 0 0 0,0-1 0 0 0,0 1 0 0 0,0-1 0 0 0,0 1 0 0 0,0-1 0 0 0,0 1 0 0 0,0-1 0 0 0,0 1 0 0 0,0-1 0 0 0,0 0 0 0 0,0 1 0 0 0,0-1 0 0 0,0 1 0 0 0,0-1 0 0 0,0 1 0 0 0,0-1 0 0 0,-1 1 0 0 0,1-1 0 0 0,0 1 0 0 0,-2 2 0 0 0,2-2 1 0 0,0 1 0 0 0,0-1 0 0 0,0 1-1 0 0,0-1 1 0 0,0 1 0 0 0,1-1 0 0 0,-1 1-1 0 0,0-1 1 0 0,1 1 0 0 0,-1-1 0 0 0,1 1 0 0 0,0-1-1 0 0,-1 1 1 0 0,1-1 0 0 0,0 0 0 0 0,0 0 0 0 0,1 3-1 0 0,0-2-11 0 0,-1 0 0 0 0,1 0 0 0 0,-1 0 0 0 0,0 1 0 0 0,0-1-1 0 0,1 4 1 0 0,0 3-198 0 0,-1 0 1 0 0,-1 0-1 0 0,1 10 0 0 0,-2-10-23 0 0,2 0 0 0 0,-1-1 0 0 0,4 18 1 0 0,-3-22 191 0 0,1 0 26 0 0,-1 1 0 0 0,1 0 0 0 0,-1 0 0 0 0,-1 0 0 0 0,1 0 0 0 0,-1 0 0 0 0,0 0 0 0 0,0 8 0 0 0,-1-9 14 0 0,0 1 0 0 0,-1 1 0 0 0,1 0 0 0 0,1 0 0 0 0,-1 0 0 0 0,1 0 0 0 0,0 0 0 0 0,1 0 0 0 0,-1 0 0 0 0,1 0 0 0 0,4 11 0 0 0,-4-8-24 0 0,0 0 0 0 0,0 1-1 0 0,0-1 1 0 0,-1 0 0 0 0,-2 16 0 0 0,0 4-761 0 0,2-27 572 0 0,0-1 1 0 0,0 0 0 0 0,0 1 0 0 0,-1-1 0 0 0,1 1 0 0 0,0-1 0 0 0,-1 0 0 0 0,0 1 0 0 0,1-1 0 0 0,-1 0 0 0 0,1 0 0 0 0,-1 1-1 0 0,0-1 1 0 0,0 0 0 0 0,0 0 0 0 0,0 0 0 0 0,0 0 0 0 0,0 0 0 0 0,0 0 0 0 0,0 0 0 0 0,0-1 0 0 0,0 1 0 0 0,-1 0-1 0 0,1 0 1 0 0,0-1 0 0 0,0 1 0 0 0,-1-1 0 0 0,1 1 0 0 0,0-1 0 0 0,-1 0 0 0 0,1 0 0 0 0,-1 1 0 0 0,1-1 0 0 0,0 0-1 0 0,-1 0 1 0 0,1 0 0 0 0,-1 0 0 0 0,1-1 0 0 0,0 1 0 0 0,-1 0 0 0 0,-1-1 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19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245 335 13992 0 0,'0'0'1402'0'0,"-1"-1"-1164"0"0,-4-17 1513 0 0,4 15-1357 0 0,1 0-1 0 0,-1 0 1 0 0,0 0 0 0 0,0 0 0 0 0,0 1 0 0 0,0-1 0 0 0,0 0 0 0 0,-2-2-1 0 0,-2-1-217 0 0,2-1-1 0 0,-1 0 1 0 0,1 1-1 0 0,0-1 1 0 0,0-1-1 0 0,1 1 1 0 0,0 0-1 0 0,0 0 1 0 0,1-1-1 0 0,0 1 1 0 0,0-1-1 0 0,0-10 1 0 0,1 12-151 0 0,-1 0 0 0 0,1 0 0 0 0,-2 0 0 0 0,1 0 0 0 0,-1 0 0 0 0,0 1 0 0 0,0-1 0 0 0,0 0 0 0 0,-1 1 0 0 0,0-1 0 0 0,-6-7 0 0 0,4 5 3 0 0,-2 0-1 0 0,1 1 1 0 0,-1-1 0 0 0,0 1 0 0 0,-1 1 0 0 0,-9-7-1 0 0,-2-3-45 0 0,15 13 0 0 0,0 0-1 0 0,1 0 1 0 0,-1 0 0 0 0,-1 1 0 0 0,1-1 0 0 0,-5-1 0 0 0,-23-7-411 0 0,27 8 418 0 0,4 4 16 0 0,0-1 0 0 0,1 1 0 0 0,-1-1 0 0 0,0 1 0 0 0,0-1 1 0 0,1 1-1 0 0,-1-1 0 0 0,1 1 0 0 0,-1 0 0 0 0,0-1 0 0 0,1 1 0 0 0,-1 0 0 0 0,0 1 0 0 0,1-2-3 0 0,-2 4-24 0 0,0-1 0 0 0,0 1 0 0 0,1-1 0 0 0,-1 1-1 0 0,1 0 1 0 0,0-1 0 0 0,0 1 0 0 0,0 0 0 0 0,0 0 0 0 0,1 4-1 0 0,-1 4-97 0 0,4 23-1 0 0,-1-1 14 0 0,0 15-163 0 0,3 1 0 0 0,11 49 0 0 0,1 10 122 0 0,48 268 42 0 0,-29-213 106 0 0,-35-153-27 0 0,0-7-15 0 0,-1 0 0 0 0,1 0-1 0 0,0 0 1 0 0,0 0 0 0 0,0 0 0 0 0,0 0 0 0 0,1-1-1 0 0,0 1 1 0 0,2 3 0 0 0,-4-6 5 0 0,0-1 1 0 0,0 0-1 0 0,0 1 0 0 0,1-1 0 0 0,-1 0 1 0 0,0 1-1 0 0,0-1 0 0 0,0 0 0 0 0,0 1 1 0 0,0-1-1 0 0,0 0 0 0 0,1 1 0 0 0,-1-1 1 0 0,0 0-1 0 0,0 1 0 0 0,0-1 0 0 0,0 1 1 0 0,-1-1-1 0 0,1 0 0 0 0,0 1 0 0 0,0-1 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19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7368 0 0,'0'0'5225'0'0,"0"1"-5032"0"0,-1 0 1 0 0,1-1-1 0 0,0 1 1 0 0,0 0-1 0 0,0-1 1 0 0,0 1-1 0 0,0 0 1 0 0,0-1-1 0 0,0 1 1 0 0,1 0-1 0 0,-1-1 1 0 0,0 1-1 0 0,0-1 1 0 0,0 1-1 0 0,1 0 1 0 0,-1-1-1 0 0,1 1 1 0 0,3 5 103 0 0,1-2 0 0 0,0 1 0 0 0,1 0 1 0 0,-1-1-1 0 0,1 0 0 0 0,0 0 1 0 0,0-1-1 0 0,0 0 0 0 0,0 0 1 0 0,1 0-1 0 0,-1-1 0 0 0,1 0 1 0 0,0 0-1 0 0,13 2 0 0 0,-8-3 107 0 0,-4 0-196 0 0,0 0 0 0 0,0-1 1 0 0,1 1-1 0 0,-1-2 0 0 0,10-1 1 0 0,3 1-21 0 0,10-3-42 0 0,-20 2-138 0 0,0 1-1 0 0,19-1 1 0 0,-29 2-32 0 0,0 0 0 0 0,0 0 0 0 0,0 0 1 0 0,0-1-1 0 0,0 1 0 0 0,0 0 0 0 0,0 0 0 0 0,0-1 0 0 0,0 1 0 0 0,0 0 1 0 0,0-1-1 0 0,0 1 0 0 0,-1-1 0 0 0,1 1 0 0 0,0-1 0 0 0,1 0 0 0 0,2-3-79 0 0,16-3-1628 0 0,1 0-5591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20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34 11976 0 0,'0'0'922'0'0,"0"-2"-600"0"0,0-1 266 0 0,0 1 0 0 0,-1-1 0 0 0,1 1 0 0 0,-1-1 0 0 0,1 1-1 0 0,-1-1 1 0 0,0 1 0 0 0,0-1 0 0 0,-4-5 5214 0 0,-1 42-5332 0 0,9 59-408 0 0,3-1 1 0 0,28 137-1 0 0,-25-187-251 0 0,2-1 0 0 0,2-1 0 0 0,1 0 0 0 0,3-1 0 0 0,39 71 1 0 0,-50-101-43 0 0,0 0 1 0 0,0 0 0 0 0,1-1 0 0 0,12 12 0 0 0,5 0-369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20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10136 0 0,'-5'5'9141'0'0,"17"0"-8900"0"0,0 0 0 0 0,0-1 1 0 0,1-1-1 0 0,-1 0 0 0 0,24 2 0 0 0,-19-3-238 0 0,-1 0-130 0 0,21-1-1 0 0,0 1-2010 0 0,-17-2-4492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52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10 16152 0 0,'0'0'737'0'0,"-1"-1"-13"0"0,0 1-684 0 0,1-1 0 0 0,0 0 0 0 0,-1 1 0 0 0,1-1-1 0 0,-1 1 1 0 0,1-1 0 0 0,-1 1 0 0 0,1-1 0 0 0,-1 1 0 0 0,0-1 0 0 0,1 1 0 0 0,-1-1 0 0 0,0 1 0 0 0,1 0 0 0 0,-1-1 0 0 0,0 1 0 0 0,1 0 0 0 0,-1 0-1 0 0,0 0 1 0 0,0-1 0 0 0,0 1 0 0 0,-1 0 184 0 0,0 1 51 0 0,1 0-1 0 0,-1-1 0 0 0,1 1 1 0 0,-1 0-1 0 0,1 0 1 0 0,-1 0-1 0 0,1 0 0 0 0,0 0 1 0 0,0 1-1 0 0,0-1 0 0 0,-2 3 1 0 0,3-4-274 0 0,-4 6 165 0 0,0 1 0 0 0,0 0 0 0 0,1 0 0 0 0,0 0 0 0 0,1 1 0 0 0,0-1 0 0 0,0 1 1 0 0,0-1-1 0 0,0 12 0 0 0,0-8-110 0 0,-4 27 37 0 0,1-1 1 0 0,3 1 0 0 0,1 0-1 0 0,1 0 1 0 0,8 47-1 0 0,-4-58-91 0 0,6 38 29 0 0,23 80 0 0 0,-25-119-77 0 0,1 0-1 0 0,1 0 1 0 0,1-1 0 0 0,20 31-1 0 0,-22-39-560 0 0,-6-12 126 0 0,-1 0 1 0 0,1-1 0 0 0,0 1-1 0 0,0-1 1 0 0,1 0-1 0 0,-1 0 1 0 0,8 7 0 0 0,6 0-6789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20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 5064 0 0,'3'-1'12593'0'0,"-2"7"-9602"0"0,0 18-1665 0 0,-1-14-1508 0 0,0 0 1 0 0,-1 1-1 0 0,-3 13 0 0 0,0-10 182 0 0,-2 25 0 0 0,0-3-86 0 0,3-16-70 0 0,1 0 0 0 0,1 0 0 0 0,1 21 0 0 0,1-13-126 0 0,-1-25 180 0 0,0 1-1 0 0,0-1 1 0 0,1 1-1 0 0,0-1 1 0 0,0 1-1 0 0,0-1 1 0 0,0 1-1 0 0,0-1 0 0 0,1 0 1 0 0,-1 1-1 0 0,4 4 1 0 0,-4-7-81 0 0,0 0 164 0 0,-1 0 0 0 0,1 0 0 0 0,0 0 0 0 0,-1-1 0 0 0,1 1-1 0 0,0 0 1 0 0,0-1 0 0 0,-1 1 0 0 0,1 0 0 0 0,0-1 0 0 0,0 1 0 0 0,0-1 0 0 0,0 1 0 0 0,0-1-1 0 0,0 1 1 0 0,0-1 0 0 0,0 0 0 0 0,0 0 0 0 0,0 1 0 0 0,0-1 0 0 0,0 0 0 0 0,0 0 0 0 0,2 0-1 0 0,27 1-97 0 0,-20-3 115 0 0,-1 0 1 0 0,1-1-1 0 0,-1 0 0 0 0,0-1 0 0 0,11-5 0 0 0,32-24 2 0 0,-44 28-135 0 0,0 0 0 0 0,-1-1 0 0 0,0 0 0 0 0,0 0 0 0 0,10-12 0 0 0,-12 10-311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21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6448 0 0,'0'1'6378'0'0,"-3"16"-4543"0"0,2-14-1645 0 0,1-1 0 0 0,-1 1 0 0 0,1 0 0 0 0,-1-1 0 0 0,1 1 0 0 0,0 0 0 0 0,0-1 0 0 0,0 1 0 0 0,0 0 0 0 0,1 3 0 0 0,2 8 310 0 0,-1-1 0 0 0,0 16-1 0 0,-2-16-418 0 0,2-1-1 0 0,4 23 0 0 0,7 28-15 0 0,1 2-1418 0 0,-11-49-2852 0 0,-2-2-1385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21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11376 0 0,'0'0'2602'0'0,"2"1"-1851"0"0,12 11 249 0 0,-11-10-810 0 0,-1 0 0 0 0,1 0 1 0 0,0 0-1 0 0,-1 1 0 0 0,0-1 0 0 0,0 1 1 0 0,1 0-1 0 0,-1-1 0 0 0,2 7 0 0 0,30 44 1410 0 0,12 59-137 0 0,-32-74-1130 0 0,2 18 129 0 0,-5-17-160 0 0,-5-14-240 0 0,-1 0-1 0 0,-1 1 0 0 0,-1-1 1 0 0,-1 1-1 0 0,-2-1 0 0 0,0 1 1 0 0,-2 0-1 0 0,-6 35 0 0 0,7-52-61 0 0,-3 19 0 0 0,-1-1 0 0 0,-1 0 0 0 0,-15 40 0 0 0,-4 8 37 0 0,-8 17-1864 0 0,24-68-3220 0 0,2-1-1627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23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6 122 10592 0 0,'0'0'818'0'0,"0"-6"652"0"0,-5-17 3568 0 0,6 21-4460 0 0,1-1-1 0 0,0 0 1 0 0,-1 1 0 0 0,0-1 0 0 0,1 0-1 0 0,0-3 1 0 0,-1 2-526 0 0,1 2 39 0 0,0-1-1 0 0,0 0 1 0 0,0 0 0 0 0,0 1 0 0 0,1-1-1 0 0,-1 1 1 0 0,1-1 0 0 0,-1 1-1 0 0,1 0 1 0 0,0 0 0 0 0,3-1 0 0 0,-1 0-64 0 0,0 0 1 0 0,0 1-1 0 0,0 0 1 0 0,0 0-1 0 0,0 0 1 0 0,9-1-1 0 0,11-5-11 0 0,-23 7-102 0 0,1-1 0 0 0,0 1 0 0 0,-1 0 0 0 0,1 0 0 0 0,0 1 1 0 0,-1-1-1 0 0,1 1 0 0 0,3-1 0 0 0,15-2-2893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24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1 140 12440 0 0,'0'0'1446'0'0,"1"-1"-603"0"0,1-1-541 0 0,-1 0 1 0 0,1 0-1 0 0,0 0 0 0 0,0 0 1 0 0,0 1-1 0 0,0-1 0 0 0,1 1 1 0 0,3-3-1 0 0,14-9 1359 0 0,0-4-277 0 0,1 2-1 0 0,23-14 1 0 0,-29 22-1635 0 0,1-1-1 0 0,0 2 1 0 0,0 0-1 0 0,0 1 1 0 0,27-4-1 0 0,-41 8 106 0 0,19-3-934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31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6448 0 0,'1'-2'6946'0'0,"13"-23"-1421"0"0,-14 25-5460 0 0,0-1 0 0 0,0 1 0 0 0,1-1 0 0 0,-1 1 0 0 0,0 0 0 0 0,1-1 0 0 0,-1 1 0 0 0,1 0 0 0 0,-1-1 0 0 0,1 1 0 0 0,-1 0 0 0 0,1-1 0 0 0,-1 1 0 0 0,0 0 0 0 0,1 0 0 0 0,0 0 0 0 0,-1-1 0 0 0,1 1 0 0 0,-1 0 0 0 0,2 0 0 0 0,-1 0 109 0 0,16-11 780 0 0,-16 9-889 0 0,1 1-1 0 0,-1 0 0 0 0,1 0 0 0 0,-1-1 1 0 0,1 1-1 0 0,0 0 0 0 0,0 0 0 0 0,0 1 1 0 0,-1-1-1 0 0,1 0 0 0 0,0 1 0 0 0,0-1 1 0 0,0 1-1 0 0,0-1 0 0 0,0 1 0 0 0,0 0 0 0 0,0 0 1 0 0,0 0-1 0 0,0 0 0 0 0,0 0 0 0 0,0 0 1 0 0,3 1-1 0 0,28 13 261 0 0,-31-13-320 0 0,-1-1 1 0 0,0 0-1 0 0,0 1 0 0 0,1-1 0 0 0,-1 1 0 0 0,0-1 0 0 0,0 1 0 0 0,0 0 0 0 0,0-1 1 0 0,0 1-1 0 0,0 0 0 0 0,0 0 0 0 0,0 0 0 0 0,0 0 0 0 0,0 0 0 0 0,0 0 0 0 0,0 0 1 0 0,-1 0-1 0 0,1 0 0 0 0,0 0 0 0 0,-1 0 0 0 0,1 1 0 0 0,-1-1 0 0 0,1 0 0 0 0,-1 0 1 0 0,0 1-1 0 0,1-1 0 0 0,-1 2 0 0 0,1 3 9 0 0,2 7-13 0 0,-1 0 0 0 0,0 1 0 0 0,0-1 1 0 0,-2 1-1 0 0,0-1 0 0 0,0 0 0 0 0,-3 17 0 0 0,-4 7-290 0 0,-14 47 0 0 0,-16 21-774 0 0,26-75 861 0 0,-3 10-79 0 0,-12 28-207 0 0,25-59 383 0 0,1-8 28 0 0,1 0 76 0 0,-1 0 0 0 0,0-1 0 0 0,0 1 0 0 0,0-1 0 0 0,0 1 0 0 0,1-1 0 0 0,-1 1 1 0 0,0-1-1 0 0,1 1 0 0 0,-1-1 0 0 0,0 1 0 0 0,1-1 0 0 0,-1 1 0 0 0,1-1 0 0 0,-1 1 0 0 0,0-1 0 0 0,1 0 1 0 0,-1 1-1 0 0,1-1 0 0 0,-1 0 0 0 0,1 1 0 0 0,-1-1 0 0 0,1 0 0 0 0,0 0 0 0 0,-1 0 0 0 0,1 1 0 0 0,0-1 1 0 0,1 0 25 0 0,1 1 0 0 0,-1-1 0 0 0,0 0-1 0 0,0 1 1 0 0,1-1 0 0 0,-1 0 0 0 0,3-1 0 0 0,6-2 141 0 0,0 0-1 0 0,0-1 1 0 0,-1-1-1 0 0,1 0 0 0 0,11-7 1 0 0,-14 8-103 0 0,8-7 78 0 0,-1 1 0 0 0,0-2 0 0 0,20-19 0 0 0,-3 1-250 0 0,-4 1-438 0 0,-18 17-794 0 0,11-12-5993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31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15088 0 0,'0'0'1365'0'0,"2"-1"-1125"0"0,11-4 257 0 0,-7 3 393 0 0,1-1 1 0 0,0 1-1 0 0,13-2 0 0 0,-10 2-25 0 0,0 0 0 0 0,11-4 0 0 0,10-2 523 0 0,35-11 308 0 0,-11 3-926 0 0,3-7-526 0 0,-56 22-1179 0 0,11-4 2456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32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12984 0 0,'0'0'1178'0'0,"1"12"96"0"0,2-3-661 0 0,1-1 0 0 0,1 0 0 0 0,-1 0 0 0 0,1 0 0 0 0,1-1 0 0 0,-1 1 0 0 0,1-1 0 0 0,1-1 0 0 0,-1 1 0 0 0,1-1 0 0 0,0 0 0 0 0,12 7 0 0 0,18 8 338 0 0,-20-12-660 0 0,-2 0 1 0 0,16 12 0 0 0,-7-4 2 0 0,-15-11-155 0 0,-1-1 0 0 0,14 14 0 0 0,-9-6-68 0 0,-2-3-10 0 0,-1-1-1 0 0,-1 2 0 0 0,0 0 1 0 0,0 0-1 0 0,13 23 0 0 0,-21-32-60 0 0,26 59-283 0 0,-24-53 275 0 0,0 0 0 0 0,-1 0-1 0 0,-1 0 1 0 0,1 0 0 0 0,-1 1-1 0 0,0 8 1 0 0,-1-10 241 0 0,-1 1 1 0 0,1-1-1 0 0,-1 1 0 0 0,-1-1 1 0 0,-2 12-1 0 0,1-10-187 0 0,2-5-76 0 0,0 0 0 0 0,0-1-1 0 0,0 1 1 0 0,-1 0 0 0 0,1-1 0 0 0,-1 0 0 0 0,0 1 0 0 0,0-1 0 0 0,0 0 0 0 0,0 0 0 0 0,-1 0 0 0 0,1 0 0 0 0,-5 4 0 0 0,-1-1 54 0 0,0 0 0 0 0,-1-1 0 0 0,1 0-1 0 0,-1 0 1 0 0,0-1 0 0 0,0 0 0 0 0,0 0 0 0 0,-16 3 0 0 0,-6-1-880 0 0,-42 4 1 0 0,34-5-311 0 0,3-1-269 0 0,4-3-48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32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14832 0 0,'-3'20'161'0'0,"-3"13"2619"0"0,7-33-2642 0 0,0 0 0 0 0,0 0 0 0 0,1 0 1 0 0,-1 0-1 0 0,0-1 0 0 0,0 1 0 0 0,1 0 0 0 0,-1 0 1 0 0,0-1-1 0 0,0 1 0 0 0,2-2 0 0 0,1 1 101 0 0,19-3 355 0 0,0 1 0 0 0,46-1 1 0 0,-65 4-758 0 0,1 0 1 0 0,-1-1-1 0 0,0 0 1 0 0,0 1 0 0 0,0-1-1 0 0,0-1 1 0 0,0 1 0 0 0,0-1-1 0 0,5-2 1 0 0,3-1-1580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33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10592 0 0,'0'0'10295'0'0,"-2"1"-9536"0"0,-1 1-615 0 0,1 1 0 0 0,-1-1 0 0 0,1 1 0 0 0,0 0 0 0 0,0 0 0 0 0,0 0 0 0 0,0 0-1 0 0,1 0 1 0 0,-1 0 0 0 0,1 0 0 0 0,0 1 0 0 0,-1-1 0 0 0,1 1 0 0 0,0 6 0 0 0,-1 5-94 0 0,1-1-1 0 0,1 22 1 0 0,1-14 57 0 0,3 69-4 0 0,1-29-76 0 0,-3-35-27 0 0,1 0 0 0 0,2 0 0 0 0,1 0 0 0 0,1 0 0 0 0,1-1 0 0 0,1-1 0 0 0,15 30 0 0 0,-22-50 0 0 0,1 0 0 0 0,0-1 0 0 0,0 1 0 0 0,0-1 0 0 0,1 0 0 0 0,-1 0 0 0 0,1 0 0 0 0,4 4 0 0 0,-5-7 0 0 0,-1 1 0 0 0,0 0 0 0 0,0-1 0 0 0,1 0 0 0 0,-1 0 0 0 0,1 1 0 0 0,-1-1 0 0 0,1-1 0 0 0,-1 1 0 0 0,1 0 0 0 0,0-1 0 0 0,-1 1 0 0 0,1-1 0 0 0,0 0 0 0 0,0 0 0 0 0,-1 0 0 0 0,6-1 0 0 0,-7 1 0 0 0,1-1 0 0 0,-1 0 0 0 0,1 0 0 0 0,-1 1 0 0 0,0-1 0 0 0,1 0 0 0 0,-1 0 0 0 0,0 0 0 0 0,0 0 0 0 0,0-1 0 0 0,0 1 0 0 0,0 0 0 0 0,0 0 0 0 0,1-3 0 0 0,13-23 0 0 0,-12 22 0 0 0,0-1 13 0 0,0 0-1 0 0,-1 0 1 0 0,0 0 0 0 0,0-1-1 0 0,-1 1 1 0 0,2-13-1 0 0,2-3 52 0 0,-4 20-57 0 0,0-1 1 0 0,0 0-1 0 0,0 0 0 0 0,-1 0 1 0 0,1 0-1 0 0,-1 0 1 0 0,0 0-1 0 0,0 0 1 0 0,0 1-1 0 0,0-1 0 0 0,0 0 1 0 0,-1-3-1 0 0,-1 2 5 0 0,1 0 0 0 0,0 0-1 0 0,-1 0 1 0 0,0 1 0 0 0,0-1-1 0 0,0 0 1 0 0,0 1 0 0 0,-1 0-1 0 0,1 0 1 0 0,-1-1 0 0 0,0 1-1 0 0,0 1 1 0 0,0-1 0 0 0,0 0-1 0 0,-5-2 1 0 0,3 2 10 0 0,4 2-34 0 0,-1 0 0 0 0,1 0 0 0 0,0 0 1 0 0,-1 0-1 0 0,1 1 0 0 0,-1-1 0 0 0,0 0 0 0 0,1 1 0 0 0,-1-1 0 0 0,1 1 0 0 0,-1-1 0 0 0,0 1 1 0 0,1 0-1 0 0,-1 0 0 0 0,0 0 0 0 0,1 0 0 0 0,-1 0 0 0 0,0 0 0 0 0,0 0 0 0 0,1 1 0 0 0,-1-1 0 0 0,0 0 1 0 0,1 1-1 0 0,-1-1 0 0 0,1 1 0 0 0,-1 0 0 0 0,1 0 0 0 0,-2 1 0 0 0,-15 5-277 0 0,16-6 213 0 0,-1 0 0 0 0,1 0-1 0 0,0 0 1 0 0,-1 0 0 0 0,1 0 0 0 0,0 0-1 0 0,0 1 1 0 0,0-1 0 0 0,0 1-1 0 0,0-1 1 0 0,0 1 0 0 0,0 0 0 0 0,1 0-1 0 0,-3 3 1 0 0,1 0-182 0 0,1 1-1 0 0,0-1 1 0 0,0 1-1 0 0,1 0 1 0 0,-1 0 0 0 0,1 0-1 0 0,1 0 1 0 0,-1 0-1 0 0,1 8 1 0 0,3 14-5535 0 0,1-13-452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53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1 369 15288 0 0,'0'0'1534'0'0,"1"-2"-1403"0"0,4-16-127 0 0,-5 16 114 0 0,0 0 1 0 0,1 0 0 0 0,-1 0 0 0 0,0 0 0 0 0,1-1 0 0 0,0 1 0 0 0,0 0-1 0 0,-1 0 1 0 0,1 1 0 0 0,0-1 0 0 0,1 0 0 0 0,-1 0 0 0 0,0 0 0 0 0,2-2-1 0 0,2 1 189 0 0,0-1 0 0 0,0 0-1 0 0,0 1 1 0 0,1 0-1 0 0,-1 1 1 0 0,0-1-1 0 0,1 1 1 0 0,0 0-1 0 0,7-2 1 0 0,9 0 587 0 0,28-3 0 0 0,-8 2-88 0 0,-33 5-674 0 0,-1-1 1 0 0,0 2-1 0 0,1-1 0 0 0,-1 1 0 0 0,9 3 0 0 0,9 0 147 0 0,-14-3-163 0 0,0 1 0 0 0,19 5 0 0 0,-29-6-106 0 0,0-1 1 0 0,0 1-1 0 0,0-1 0 0 0,0 1 1 0 0,0 0-1 0 0,0 0 0 0 0,0 0 0 0 0,0 0 1 0 0,0 0-1 0 0,-1 0 0 0 0,1 1 0 0 0,0-1 1 0 0,-1 0-1 0 0,1 1 0 0 0,-1 0 0 0 0,0-1 1 0 0,1 1-1 0 0,-1 0 0 0 0,0-1 0 0 0,0 1 1 0 0,0 0-1 0 0,1 3 0 0 0,0 6-22 0 0,-1-9 2 0 0,0 0-1 0 0,-1 1 0 0 0,0-1 1 0 0,1 1-1 0 0,-1-1 0 0 0,0 0 1 0 0,0 1-1 0 0,0-1 0 0 0,0 1 1 0 0,-1-1-1 0 0,1 0 0 0 0,-1 1 1 0 0,-1 3-1 0 0,-5 7-368 0 0,-1 0 0 0 0,0 0 0 0 0,-1-1 0 0 0,0 0 0 0 0,-1-1 0 0 0,-19 18 0 0 0,5-5-584 0 0,6-6-295 0 0,-27 20 0 0 0,43-37 1192 0 0,0 0 0 0 0,1 0 1 0 0,-1 0-1 0 0,0 0 0 0 0,0 0 0 0 0,1 0 0 0 0,-1-1 0 0 0,-3 1 1 0 0,4 0 38 0 0,0-1 0 0 0,0 0 0 0 0,0 0 0 0 0,0 1 1 0 0,0-1-1 0 0,0 1 0 0 0,0-1 0 0 0,0 1 0 0 0,0-1 1 0 0,0 1-1 0 0,0 0 0 0 0,0 0 0 0 0,0-1 0 0 0,0 1 1 0 0,1 0-1 0 0,-2 1 0 0 0,-10 8-226 0 0,0-1 2206 0 0,21-3-1048 0 0,3-1-534 0 0,1-2-1 0 0,0 1 1 0 0,1-2-1 0 0,-1 0 0 0 0,0 0 1 0 0,1-1-1 0 0,-1-1 0 0 0,0 0 1 0 0,24-4-1 0 0,-23 2-217 0 0,0-1 1 0 0,-1 0-1 0 0,0-1 0 0 0,0-1 0 0 0,23-10 1 0 0,-24 8-1061 0 0,-1 0 1 0 0,1 0-1 0 0,14-13 1 0 0,-8 5-7219 0 0</inkml:trace>
  <inkml:trace contextRef="#ctx0" brushRef="#br0" timeOffset="1">555 0 13216 0 0,'0'0'1194'0'0,"3"1"-980"0"0,3 1 300 0 0,0 0 0 0 0,0 1 0 0 0,0 0 0 0 0,0 0 0 0 0,0 0 0 0 0,10 9 0 0 0,31 29 3527 0 0,-38-32-3745 0 0,-1-1 142 0 0,0 2 0 0 0,0-1 0 0 0,-1 1 0 0 0,9 18 0 0 0,2 0 159 0 0,-12-16-475 0 0,1 1 0 0 0,-2 0 0 0 0,0 0 0 0 0,0 1-1 0 0,-1-1 1 0 0,4 28 0 0 0,-3-15-40 0 0,0-2-35 0 0,-2-1 0 0 0,0 1 0 0 0,-1 0 0 0 0,-2 26 1 0 0,-2-38-27 0 0,0-1 1 0 0,-5 16-1 0 0,4-17 2 0 0,0 1 0 0 0,-2 21 0 0 0,3-12-24 0 0,-2 0-1 0 0,0 0 1 0 0,-1-1 0 0 0,-13 34-1 0 0,-7 24-595 0 0,24-74 536 0 0,-1 8-398 0 0,-1 0 0 0 0,-1 0-1 0 0,0-1 1 0 0,0 1 0 0 0,-9 14 0 0 0,2-9-1876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33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10 8752 0 0,'16'-9'11218'0'0,"-28"14"-9199"0"0,10-4-1971 0 0,0 0 0 0 0,0 1 0 0 0,0-1 0 0 0,0 1 0 0 0,0-1-1 0 0,1 1 1 0 0,-1 0 0 0 0,0 0 0 0 0,1 0 0 0 0,-1 0 0 0 0,1 0 0 0 0,0 0 0 0 0,-2 4 0 0 0,-11 33 544 0 0,7-17-461 0 0,5-15-131 0 0,0 1 0 0 0,0 0 0 0 0,1-1 0 0 0,0 1 0 0 0,1 0 0 0 0,0 8 0 0 0,-1 10 0 0 0,-1-6 16 0 0,3 41 0 0 0,0-52-11 0 0,0 0-1 0 0,1-1 1 0 0,0 1 0 0 0,0 0-1 0 0,1 0 1 0 0,7 14-1 0 0,-9-21-3 0 0,0 1 1 0 0,1-1-1 0 0,-1 0 0 0 0,1 0 0 0 0,0 0 0 0 0,0 0 0 0 0,0-1 0 0 0,0 1 0 0 0,0 0 0 0 0,0-1 1 0 0,3 2-1 0 0,-3-2 3 0 0,0-1 0 0 0,0 0 0 0 0,-1 1 1 0 0,1-1-1 0 0,0 0 0 0 0,0 0 0 0 0,-1 0 0 0 0,1 0 1 0 0,0-1-1 0 0,-1 1 0 0 0,1 0 0 0 0,0-1 1 0 0,0 1-1 0 0,2-2 0 0 0,0 1-1 0 0,7-3 111 0 0,0 0-1 0 0,-1-1 0 0 0,1 0 0 0 0,-1 0 0 0 0,-1-1 1 0 0,11-8-1 0 0,9-6 57 0 0,-19 13-415 0 0,0 0 0 0 0,0-1 1 0 0,-1-1-1 0 0,0 0 0 0 0,0 0 0 0 0,12-18 1 0 0,-11 12-2059 0 0,0 6-5211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33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6912 0 0,'-11'6'12479'0'0,"13"-3"-11408"0"0,6 9-393 0 0,-1 0 0 0 0,0 1 0 0 0,7 17 0 0 0,1 10-54 0 0,-5-14-463 0 0,0 1-1 0 0,6 32 0 0 0,-13-49-163 0 0,0 1 1 0 0,8 18-1 0 0,-6-19-183 0 0,-1 1 0 0 0,3 11 0 0 0,-6-17-179 0 0,0 0 1 0 0,0-1 0 0 0,1 1 0 0 0,0 0 0 0 0,0-1 0 0 0,4 7-1 0 0,4 3-7310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34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60 7832 0 0,'0'0'356'0'0,"0"-2"-7"0"0,-3-16-379 0 0,2 15 917 0 0,0 0 0 0 0,0 0 0 0 0,0 1-1 0 0,-1-1 1 0 0,1 0 0 0 0,-1 1 0 0 0,0-1 0 0 0,-2-2 0 0 0,3 4-496 0 0,0 0 1 0 0,1 1-1 0 0,-1-1 1 0 0,0 0-1 0 0,0 0 1 0 0,-1 1-1 0 0,1-1 1 0 0,0 0-1 0 0,0 1 1 0 0,0-1-1 0 0,0 1 1 0 0,0-1-1 0 0,-1 1 1 0 0,1 0-1 0 0,0-1 0 0 0,0 1 1 0 0,-1 0-1 0 0,1 0 1 0 0,-2 0-1 0 0,1 0-414 0 0,1 1 0 0 0,-1-1 0 0 0,1 1 0 0 0,-1-1 0 0 0,1 1 0 0 0,-1-1 0 0 0,1 1 0 0 0,0 0-1 0 0,-1 0 1 0 0,1 0 0 0 0,0 0 0 0 0,-2 1 0 0 0,-2 3 80 0 0,0 1 1 0 0,1-1-1 0 0,0 1 1 0 0,0 0-1 0 0,0 0 1 0 0,1 1-1 0 0,0-1 1 0 0,0 1-1 0 0,0-1 1 0 0,1 1-1 0 0,0 0 1 0 0,-1 9-1 0 0,-1 5-75 0 0,1 1 0 0 0,1 36 0 0 0,2-49 10 0 0,1-1-1 0 0,0 1 1 0 0,1 0-1 0 0,0-1 1 0 0,4 12-1 0 0,4 15-12 0 0,-9-28 3 0 0,1-1 0 0 0,0 0-1 0 0,0 1 1 0 0,7 10 0 0 0,-8-14 8 0 0,1 0 0 0 0,0 0 0 0 0,0-1 0 0 0,0 1 1 0 0,0-1-1 0 0,0 1 0 0 0,1-1 0 0 0,-1 0 0 0 0,1 1 1 0 0,0-1-1 0 0,3 2 0 0 0,-5-4 2 0 0,-1 0 0 0 0,1 0 1 0 0,0 0-1 0 0,-1 1 0 0 0,1-1 0 0 0,0 0 1 0 0,-1 0-1 0 0,1 0 0 0 0,0 0 0 0 0,-1 0 1 0 0,1 0-1 0 0,0-1 0 0 0,-1 1 0 0 0,1 0 1 0 0,0 0-1 0 0,-1 0 0 0 0,1-1 0 0 0,0 1 1 0 0,-1 0-1 0 0,1-1 0 0 0,0 1 0 0 0,-1 0 0 0 0,1-1 1 0 0,-1 1-1 0 0,1-1 0 0 0,0 0 0 0 0,11-14-39 0 0,-10 13 28 0 0,3-6 17 0 0,0 0-1 0 0,0 0 1 0 0,-1-1 0 0 0,0 0 0 0 0,5-17 0 0 0,-3 3 3 0 0,4-26 0 0 0,-8 38 0 0 0,22-118 58 0 0,-21 117 19 0 0,0 1-1 0 0,1-17 0 0 0,-4 27 287 0 0,2 3-310 0 0,1 3-43 0 0,-1-1 1 0 0,0 1-1 0 0,0 0 1 0 0,0 0 0 0 0,0-1-1 0 0,-1 1 1 0 0,0 0-1 0 0,0 1 1 0 0,0 7 0 0 0,7 26 52 0 0,11 26 13 0 0,-14-44-93 0 0,1 0-1 0 0,12 26 1 0 0,0-2-238 0 0,-13-32-267 0 0,0 1-1 0 0,1-1 0 0 0,1 0 0 0 0,0 0 0 0 0,11 14 1 0 0,-6-12-1645 0 0</inkml:trace>
  <inkml:trace contextRef="#ctx0" brushRef="#br0" timeOffset="1">467 27 13824 0 0,'0'0'1246'0'0,"2"0"-1022"0"0,40 6 1036 0 0,93-12 5576 0 0,-98 4-5920 0 0,52-9 0 0 0,-83 10-1051 0 0,11-3-68 0 0,11-1-242 0 0,-17 1-1661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34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12440 0 0,'0'0'1125'0'0,"1"3"-928"0"0,2 6 1594 0 0,-1 1 1 0 0,3 17-1 0 0,-3-14-378 0 0,0 0 1 0 0,5 13 0 0 0,3 9-400 0 0,10 72 1 0 0,-14-66-1180 0 0,15 54-1 0 0,-11-59-416 0 0,2-3-32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35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0 14688 0 0,'0'0'1473'0'0,"-1"3"-1352"0"0,-7 11-122 0 0,7-12 73 0 0,0 0 1 0 0,-1 0-1 0 0,1 0 0 0 0,0 0 0 0 0,0 0 0 0 0,1 0 0 0 0,-1 1 0 0 0,0-1 0 0 0,1 0 0 0 0,-1 0 0 0 0,1 0 0 0 0,-1 5 0 0 0,1 3 513 0 0,-2 0-1 0 0,1 0 0 0 0,-1-1 1 0 0,-5 16-1 0 0,3-12-195 0 0,0 1-1 0 0,-2 21 1 0 0,9 35 262 0 0,-3-60-615 0 0,0 12-137 0 0,0 0-1 0 0,7 38 1 0 0,19 51 325 0 0,-20-84-485 0 0,1-1 0 0 0,2 0 1 0 0,12 27-1 0 0,-11-38-4837 0 0,5-2-1690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35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11976 0 0,'0'0'6330'0'0,"0"3"-4637"0"0,-5 11-390 0 0,2-3-672 0 0,0 0 0 0 0,0 0-1 0 0,1 0 1 0 0,-1 22-1 0 0,-3 51 362 0 0,6-71-945 0 0,4 170 444 0 0,-1-144-392 0 0,1-1 0 0 0,17 64 0 0 0,-19-93-90 0 0,1-1-1 0 0,0 1 1 0 0,0-1 0 0 0,1 0 0 0 0,0 0 0 0 0,1 0-1 0 0,0-1 1 0 0,0 1 0 0 0,1-1 0 0 0,-1 0-1 0 0,11 9 1 0 0,-15-16-5 0 0,-1 0 1 0 0,1 1-1 0 0,0-1 0 0 0,0 0 0 0 0,-1 1 0 0 0,1-1 0 0 0,0 0 1 0 0,-1 0-1 0 0,1 0 0 0 0,0 0 0 0 0,0 0 0 0 0,-1 0 0 0 0,1 0 0 0 0,0 0 1 0 0,0 0-1 0 0,-1 0 0 0 0,1 0 0 0 0,0-1 0 0 0,0 1 0 0 0,-1 0 1 0 0,1-1-1 0 0,0 1 0 0 0,4-2 27 0 0,-3 2-25 0 0,-1 0 1 0 0,1 0-1 0 0,0-1 1 0 0,-1 1-1 0 0,0-1 1 0 0,1 1-1 0 0,-1-1 1 0 0,1 0-1 0 0,-1 1 1 0 0,0-1-1 0 0,1 0 1 0 0,-1 0 0 0 0,0 0-1 0 0,2-1 1 0 0,-1-1 19 0 0,0 0 0 0 0,0 0 0 0 0,-1 0 1 0 0,1 0-1 0 0,1-5 0 0 0,0 2-12 0 0,1-4 23 0 0,0 1 0 0 0,0-1-1 0 0,-1-1 1 0 0,0 1 0 0 0,-1 0 0 0 0,0-1 0 0 0,-1 1-1 0 0,0-1 1 0 0,-1 1 0 0 0,0-1 0 0 0,0 0-1 0 0,-1 1 1 0 0,-4-18 0 0 0,4 25-23 0 0,0 0 0 0 0,-1 0 1 0 0,1 1-1 0 0,0-1 0 0 0,-1 0 0 0 0,0 1 1 0 0,0-1-1 0 0,0 1 0 0 0,0-1 0 0 0,0 1 1 0 0,0 0-1 0 0,-1 0 0 0 0,-2-2 0 0 0,3 2-8 0 0,0 1-1 0 0,0 0 1 0 0,0 0-1 0 0,0 0 1 0 0,0 0-1 0 0,0 0 1 0 0,0 1-1 0 0,0-1 1 0 0,-1 1-1 0 0,1-1 1 0 0,0 1-1 0 0,0 0 1 0 0,0-1-1 0 0,-1 1 1 0 0,1 1-1 0 0,0-1 1 0 0,0 0-1 0 0,-4 1 1 0 0,1 1-56 0 0,0 0 0 0 0,1 0 0 0 0,-1 0 0 0 0,1 1 0 0 0,-1 0 0 0 0,1 0 0 0 0,0 0 0 0 0,0 0 1 0 0,0 1-1 0 0,1-1 0 0 0,-1 1 0 0 0,1 0 0 0 0,0 0 0 0 0,-3 6 0 0 0,2-4-171 0 0,0 2 1 0 0,0-1-1 0 0,1 0 1 0 0,1 0 0 0 0,-1 1-1 0 0,1 0 1 0 0,0-1-1 0 0,-1 14 1 0 0,3-17-81 0 0,-1 0 0 0 0,1 0 0 0 0,0 0 0 0 0,0 0 0 0 0,1 0 0 0 0,-1 0 0 0 0,1 0 0 0 0,0 0 0 0 0,0 0 0 0 0,3 6 0 0 0,1 3-1802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35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28 15664 0 0,'0'0'718'0'0,"0"-2"-19"0"0,0-1-425 0 0,-2-4 280 0 0,-2-8 4099 0 0,13 28-3365 0 0,-5-6-1090 0 0,-1 0 0 0 0,0 0-1 0 0,0 1 1 0 0,-1-1 0 0 0,2 14 0 0 0,3 40 188 0 0,-3-20-154 0 0,24 247 196 0 0,-26-258-416 0 0,-2-16-12 0 0,1 1 0 0 0,3 15 0 0 0,-2-20 0 0 0,1-1 0 0 0,-1 0 0 0 0,2 0 0 0 0,5 11 0 0 0,-4-8-16 0 0,-5-10-58 0 0,0-4-697 0 0,1-12 671 0 0,1 1 0 0 0,1 0 0 0 0,6-22 0 0 0,-2 9 45 0 0,15-48-69 0 0,-20 70 124 0 0,0 1 0 0 0,-1-1 1 0 0,1 1-1 0 0,1-1 0 0 0,-1 1 0 0 0,0 0 0 0 0,1 0 0 0 0,-1 0 0 0 0,1 0 0 0 0,3-2 0 0 0,0 0-3 0 0,1 0 0 0 0,0 0 0 0 0,12-7 1 0 0,-16 11 0 0 0,-1 0-1 0 0,1 0 1 0 0,0 1 0 0 0,0-1 0 0 0,0 0 0 0 0,0 1 0 0 0,0 0 0 0 0,0 0 0 0 0,0 0 0 0 0,0 0 0 0 0,0 0 0 0 0,0 0 0 0 0,0 1 0 0 0,0 0-1 0 0,0-1 1 0 0,0 1 0 0 0,0 0 0 0 0,0 1 0 0 0,0-1 0 0 0,3 2 0 0 0,12 5 63 0 0,-18-8-57 0 0,1 0-1 0 0,-1 0 1 0 0,1 1-1 0 0,-1-1 1 0 0,0 0 0 0 0,1 1-1 0 0,-1-1 1 0 0,0 0 0 0 0,1 1-1 0 0,-1-1 1 0 0,0 0-1 0 0,0 1 1 0 0,1-1 0 0 0,-1 1-1 0 0,0-1 1 0 0,0 0 0 0 0,0 1-1 0 0,1-1 1 0 0,-1 2-1 0 0,1 1 17 0 0,3 2 1 0 0,-2-3 21 0 0,-1 0 1 0 0,1 0-1 0 0,-1 0 1 0 0,0 0-1 0 0,1 0 1 0 0,-1 0-1 0 0,0 0 1 0 0,0 1 0 0 0,-1-1-1 0 0,1 0 1 0 0,0 1-1 0 0,-1-1 1 0 0,1 1-1 0 0,-1-1 1 0 0,0 1-1 0 0,0 2 1 0 0,-1-2 7 0 0,0 5 102 0 0,-1 0 0 0 0,0 0 0 0 0,-1 0 0 0 0,-4 11 0 0 0,5-16-112 0 0,0 0 0 0 0,1-1 0 0 0,-1 1 0 0 0,0-1 0 0 0,-1 1 1 0 0,1-1-1 0 0,0 0 0 0 0,-1 0 0 0 0,1 0 0 0 0,-1 0 0 0 0,0 0 0 0 0,0 0 1 0 0,0-1-1 0 0,-6 3 0 0 0,-6 2 49 0 0,0-1 0 0 0,0 0 0 0 0,-1-1 0 0 0,0-1 0 0 0,-17 2 0 0 0,-70-2 5 0 0,101-3-127 0 0,0 0-1 0 0,1 0 1 0 0,-1 0 0 0 0,0 0 0 0 0,1 0 0 0 0,-1-1 0 0 0,0 1-1 0 0,1-1 1 0 0,-1 1 0 0 0,0-1 0 0 0,1 1 0 0 0,-1-1 0 0 0,1 0-1 0 0,-1 0 1 0 0,1 0 0 0 0,-1 1 0 0 0,1-2 0 0 0,0 1-1 0 0,0 0 1 0 0,-1 0 0 0 0,0-2 0 0 0,1 1-169 0 0,0 0 0 0 0,0 0 0 0 0,0 0 0 0 0,0 0 0 0 0,1-1 0 0 0,-1 1 0 0 0,1 0 0 0 0,-1-1 0 0 0,1 1 0 0 0,0 0 0 0 0,0-1 1 0 0,0 1-1 0 0,1-5 0 0 0,2-12-1940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36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14744 0 0,'0'0'1817'0'0,"2"1"-527"0"0,5 3-694 0 0,0 0-1 0 0,0-1 1 0 0,1 1-1 0 0,-1-2 1 0 0,1 1-1 0 0,0-1 0 0 0,-1 0 1 0 0,1-1-1 0 0,0 0 1 0 0,0 0-1 0 0,11 0 1 0 0,21 0 72 0 0,-28 1-617 0 0,-1-2 0 0 0,1 0-1 0 0,0 0 1 0 0,20-4 0 0 0,-8-1-320 0 0,42-13-2008 0 0,-54 13 279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36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20503 0 0,'0'0'3035'0'0,"0"2"-2146"0"0,3 21 718 0 0,-2-17-1365 0 0,0 0 0 0 0,-1 0-1 0 0,1 0 1 0 0,-2 11 0 0 0,-13 124 507 0 0,9-83-790 0 0,4-38-11 0 0,1 1 0 0 0,5 39 0 0 0,-1-26-185 0 0,-3-26 156 0 0,1-1 1 0 0,0 1 0 0 0,0-1-1 0 0,1 0 1 0 0,0 0 0 0 0,5 11-1 0 0,-1-4-59 0 0,-4-9 76 0 0,0 0 0 0 0,0 0 0 0 0,0 0 0 0 0,0 0 0 0 0,1-1 0 0 0,0 1 0 0 0,0-1 0 0 0,0 0 0 0 0,1 0 0 0 0,-1 0 0 0 0,6 3 0 0 0,-8-6 42 0 0,0 0-1 0 0,0 1 0 0 0,0-1 1 0 0,0-1-1 0 0,1 1 0 0 0,-1 0 1 0 0,0 0-1 0 0,0-1 0 0 0,1 1 1 0 0,-1-1-1 0 0,0 0 0 0 0,1 0 1 0 0,-1 0-1 0 0,0 0 0 0 0,1 0 1 0 0,-1 0-1 0 0,0-1 0 0 0,1 1 1 0 0,-1-1-1 0 0,0 1 0 0 0,1-1 1 0 0,-1 0-1 0 0,0 0 0 0 0,0 0 1 0 0,0 0-1 0 0,0-1 0 0 0,0 1 1 0 0,0 0-1 0 0,3-4 0 0 0,14-13-577 0 0,27-32 1 0 0,-38 40 260 0 0,-1 0 0 0 0,0-1 0 0 0,-1 0 0 0 0,0 0 0 0 0,7-17 0 0 0,-4 5-1348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37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14800 0 0,'0'0'678'0'0,"-1"3"-14"0"0,0 1-601 0 0,0 0-1 0 0,0 0 0 0 0,1 0 1 0 0,-1 0-1 0 0,1 0 0 0 0,0 1 1 0 0,0-1-1 0 0,0 0 0 0 0,1 0 1 0 0,1 7-1 0 0,0 18 1964 0 0,-1-9-252 0 0,5 24-1 0 0,-2-14-768 0 0,4 24 589 0 0,1 16-631 0 0,7 114-83 0 0,-13-157-1727 0 0,12 50 0 0 0,-9-46-921 0 0,2-6-4083 0 0,6-4-1703 0 0</inkml:trace>
  <inkml:trace contextRef="#ctx0" brushRef="#br0" timeOffset="1">443 239 2760 0 0,'0'-2'207'0'0,"4"-5"370"0"0,-5-21 20840 0 0,-2 26-20856 0 0,3 1-547 0 0,0 1 1 0 0,0 0-1 0 0,-1 0 0 0 0,1 0 1 0 0,0 0-1 0 0,0-1 0 0 0,0 1 0 0 0,-1 0 1 0 0,1 0-1 0 0,0 0 0 0 0,0 0 1 0 0,0-1-1 0 0,-1 1 0 0 0,1 0 0 0 0,0 0 1 0 0,0 0-1 0 0,0 0 0 0 0,-1 0 1 0 0,1 0-1 0 0,0 0 0 0 0,0 0 0 0 0,-1 0 1 0 0,1 0-1 0 0,0 0 0 0 0,0 0 1 0 0,-1 0-1 0 0,1 0 0 0 0,0 0 1 0 0,0 0-1 0 0,-1 0 0 0 0,1 0 0 0 0,0 0 1 0 0,0 0-1 0 0,-1 0 0 0 0,1 1 1 0 0,-7 4 0 0 0,1 1 0 0 0,-1 0 0 0 0,1 0 0 0 0,1 0 0 0 0,-1 1 0 0 0,1 0 0 0 0,0 0 0 0 0,1 0 0 0 0,-1 1 0 0 0,2-1 0 0 0,-1 1 0 0 0,1 0 0 0 0,-3 10 0 0 0,3-5-17 0 0,1 1-1 0 0,0 0 0 0 0,1 0 0 0 0,1 0 1 0 0,2 28-1 0 0,0-33-9 0 0,-1-1-1 0 0,1 1 1 0 0,0-1 0 0 0,1 0-1 0 0,0 1 1 0 0,0-1 0 0 0,1 0-1 0 0,0-1 1 0 0,1 1 0 0 0,9 12-1 0 0,-11-17 13 0 0,-1 0 0 0 0,1-1 0 0 0,0 1 0 0 0,1-1 0 0 0,-1 0 0 0 0,0 0 0 0 0,1 0 0 0 0,-1-1 0 0 0,1 1-1 0 0,-1-1 1 0 0,1 1 0 0 0,5 0 0 0 0,2 0 3 0 0,0 0 0 0 0,-1-1 0 0 0,15 0 0 0 0,-19-2 6 0 0,0 0 1 0 0,0 1-1 0 0,0-2 0 0 0,0 1 1 0 0,0-1-1 0 0,0 0 1 0 0,10-5-1 0 0,13-8-1018 0 0,-4-1-3465 0 0,-18 12 2195 0 0,15-10-5644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53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17479 0 0,'0'0'840'0'0,"17"0"-360"0"0,0-4 16 0 0,-6-1-400 0 0,9-1-96 0 0,-3 6 0 0 0,0-4 0 0 0,0-3 496 0 0,1 3 80 0 0,-8-1 8 0 0,10 5 8 0 0,-3 0-488 0 0,-6 0-104 0 0</inkml:trace>
  <inkml:trace contextRef="#ctx0" brushRef="#br0" timeOffset="1">87 182 15608 0 0,'0'0'1687'0'0,"17"4"-1687"0"0,-4-4 0 0 0,5 0 0 0 0,-8 0 952 0 0,10 0 152 0 0,-3 0 32 0 0,5 0 8 0 0,-3-4-624 0 0,3 4-120 0 0,-3-7-24 0 0,3 7-8 0 0,1-4-448 0 0,-5 4-88 0 0,12-7-24 0 0,-6 7-8967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37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9672 0 0,'2'0'14309'0'0,"2"0"-13961"0"0,0-1 1 0 0,0 0-1 0 0,1 0 1 0 0,-1-1 0 0 0,0 1-1 0 0,6-4 1 0 0,-4 2-123 0 0,-1 1 0 0 0,1 0 0 0 0,-1 0 0 0 0,10-2 0 0 0,4 2 113 0 0,-7 0-223 0 0,1 0-1 0 0,0 1 0 0 0,26 2 0 0 0,47 2-716 0 0,-84-3 90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37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9216 0 0,'0'0'706'0'0,"-1"1"-463"0"0,-2 4 178 0 0,2-4-200 0 0,1-1 1 0 0,0 1-1 0 0,-1 0 0 0 0,1 0 0 0 0,0-1 0 0 0,0 1 0 0 0,0 0 0 0 0,-1-1 0 0 0,1 1 0 0 0,0 0 0 0 0,0 0 0 0 0,0-1 1 0 0,0 1-1 0 0,0 0 0 0 0,1 0 0 0 0,-1-1 0 0 0,0 2 0 0 0,1 1 602 0 0,-1 8 1121 0 0,1 1 1 0 0,0-1-1 0 0,5 18 0 0 0,3 2-266 0 0,13 30-1 0 0,-11-35-1315 0 0,12 49 0 0 0,-14-40-729 0 0,1-1 0 0 0,2 0 1 0 0,32 62-1 0 0,-30-72-620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38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159 534 4608 0 0,'0'0'353'0'0,"-1"-2"222"0"0,-6-15 6905 0 0,-3-3 3117 0 0,-3 8-10795 0 0,11 11 242 0 0,1 0-1 0 0,-1 1 1 0 0,0-1-1 0 0,1 1 1 0 0,-1 0-1 0 0,0-1 0 0 0,1 1 1 0 0,-1 0-1 0 0,0 0 1 0 0,1 0-1 0 0,-1 0 1 0 0,0 1-1 0 0,1-1 1 0 0,-1 0-1 0 0,0 1 0 0 0,1-1 1 0 0,-1 1-1 0 0,0-1 1 0 0,1 1-1 0 0,-1 0 1 0 0,-2 1-1 0 0,-9 3 148 0 0,10-3-180 0 0,1-1 0 0 0,-1 0 0 0 0,0 1 1 0 0,1 0-1 0 0,-1 0 0 0 0,1-1 0 0 0,0 1 0 0 0,-1 1 0 0 0,1-1 1 0 0,-3 4-1 0 0,-17 27 15 0 0,18-26-51 0 0,1 1 0 0 0,0 0 0 0 0,0 0 0 0 0,0 0 0 0 0,1 0 0 0 0,1 1 0 0 0,-2 12 0 0 0,2-2-61 0 0,1 0-1 0 0,2 24 0 0 0,0-33-45 0 0,1 1 0 0 0,0 0 0 0 0,0-1 0 0 0,1 0-1 0 0,0 0 1 0 0,1 0 0 0 0,7 12 0 0 0,-10-20 93 0 0,0 0 0 0 0,-1 1 0 0 0,1-1-1 0 0,0 0 1 0 0,0 1 0 0 0,0-1 0 0 0,3 2 0 0 0,-5-4 27 0 0,1 1-1 0 0,0-1 1 0 0,0 1 0 0 0,-1-1 0 0 0,1 1-1 0 0,0-1 1 0 0,0 1 0 0 0,0-1 0 0 0,0 0-1 0 0,-1 0 1 0 0,1 1 0 0 0,0-1 0 0 0,0 0-1 0 0,0 0 1 0 0,0 0 0 0 0,0 0 0 0 0,0 0-1 0 0,0 0 1 0 0,-1 0 0 0 0,1 0 0 0 0,0-1-1 0 0,0 1 1 0 0,0 0 0 0 0,0 0 0 0 0,0-1-1 0 0,-1 1 1 0 0,2-1 0 0 0,4-4-14 0 0,0 0-1 0 0,0 0 1 0 0,0 0 0 0 0,-1-1-1 0 0,0 1 1 0 0,0-2 0 0 0,0 1-1 0 0,-1 0 1 0 0,0-1 0 0 0,0 0-1 0 0,-1 0 1 0 0,0 0 0 0 0,4-11-1 0 0,1-9 42 0 0,-2-1 0 0 0,5-35-1 0 0,-11 63-14 0 0,6-51 51 0 0,-3 1 0 0 0,-1-1 1 0 0,-7-58-1 0 0,-2 53 183 0 0,-18-69 1 0 0,19 96-87 0 0,1 10 130 0 0,-14-31 0 0 0,7 17 162 0 0,10 29-285 0 0,0 0 1 0 0,-1 0-1 0 0,1 0 0 0 0,-4-5 0 0 0,0 2 205 0 0,5 5 144 0 0,1 5-284 0 0,2 30-195 0 0,1-1 0 0 0,1 1 0 0 0,2-1 0 0 0,15 50 1 0 0,53 124 34 0 0,-58-165-58 0 0,4 6-460 0 0,2-1-1 0 0,30 47 0 0 0,-50-90 247 0 0,0 0-1 0 0,-1 0 1 0 0,0 0-1 0 0,0 0 0 0 0,0 1 1 0 0,0-1-1 0 0,1 6 1 0 0,-1-3-470 0 0,4 5-1424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38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9672 0 0,'0'0'874'0'0,"3"1"-718"0"0,7 3 1561 0 0,1-1 0 0 0,0-1 0 0 0,0 0 0 0 0,22 1 0 0 0,49-3 1931 0 0,-34-1-3676 0 0,-36 1-58 0 0,-1-1-494 0 0,-3 2-5540 0 0</inkml:trace>
  <inkml:trace contextRef="#ctx0" brushRef="#br0" timeOffset="1">182 93 10136 0 0,'0'0'4129'0'0,"2"1"-2442"0"0,4 1-1020 0 0,0 0 1 0 0,-1-1 0 0 0,1 0 0 0 0,0 0 0 0 0,0 0-1 0 0,0-1 1 0 0,0 0 0 0 0,0 0 0 0 0,11-2 0 0 0,12 1-84 0 0,19-5-537 0 0,-29 6-1721 0 0,-3-4-6065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39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 9672 0 0,'0'0'748'0'0,"1"-1"-492"0"0,6-10 464 0 0,-7 9-317 0 0,1 0 1 0 0,0 0-1 0 0,1 0 0 0 0,-1 0 1 0 0,0 1-1 0 0,1-1 0 0 0,-1 0 1 0 0,3-2-1 0 0,19-16 3746 0 0,-17 14-3130 0 0,1 0 0 0 0,0 0 0 0 0,0 0 0 0 0,11-5-1 0 0,-15 9-939 0 0,0 1 0 0 0,0 0-1 0 0,1-1 1 0 0,-1 1-1 0 0,0 1 1 0 0,1-1 0 0 0,-1 0-1 0 0,1 1 1 0 0,-1 0-1 0 0,0 0 1 0 0,1 0 0 0 0,-1 0-1 0 0,1 0 1 0 0,-1 1 0 0 0,6 1-1 0 0,-5-1-100 0 0,3 0 136 0 0,-1 1 0 0 0,1-1 0 0 0,-1 1 0 0 0,0 1 0 0 0,0-1 0 0 0,0 1 1 0 0,0 0-1 0 0,0 1 0 0 0,0-1 0 0 0,-1 1 0 0 0,6 5 0 0 0,-7-4-126 0 0,1 0-1 0 0,-1 0 1 0 0,-1 0 0 0 0,1 1 0 0 0,-1-1 0 0 0,1 1-1 0 0,-2 0 1 0 0,1 0 0 0 0,-1 0 0 0 0,0 1-1 0 0,0-1 1 0 0,0 0 0 0 0,-1 1 0 0 0,0-1 0 0 0,-1 1-1 0 0,1 0 1 0 0,-2 12 0 0 0,0-4-315 0 0,-1 1 0 0 0,-1-1 0 0 0,0 0-1 0 0,-1 0 1 0 0,-8 21 0 0 0,1-13-294 0 0,5-10-74 0 0,0 1 1 0 0,-1-2-1 0 0,0 1 0 0 0,-13 15 1 0 0,14-21 40 0 0,1-1-1 0 0,-1 0 1 0 0,0 0 0 0 0,-1 0 0 0 0,1-1 0 0 0,-1 0 0 0 0,-8 5 0 0 0,12-9 378 0 0,-1 1 1 0 0,1-1 0 0 0,0 0-1 0 0,-1 0 1 0 0,1 0 0 0 0,-1 0-1 0 0,1-1 1 0 0,-1 0 0 0 0,1 1-1 0 0,-1-1 1 0 0,1 0 0 0 0,-1-1-1 0 0,1 1 1 0 0,-1 0 0 0 0,1-1-1 0 0,-1 0 1 0 0,1 0 0 0 0,0 0-1 0 0,-6-3 1 0 0,7 3 268 0 0,-1-1 0 0 0,1 0 0 0 0,-1 0 1 0 0,1 0-1 0 0,0 0 0 0 0,-4-5 0 0 0,5 6 91 0 0,0 0 1 0 0,0 0-1 0 0,0 0 0 0 0,0 0 1 0 0,0 0-1 0 0,1-1 0 0 0,-1 1 1 0 0,1 0-1 0 0,-1-1 0 0 0,1 1 0 0 0,-1 0 1 0 0,1-1-1 0 0,-1 1 0 0 0,1 0 1 0 0,0-1-1 0 0,0-2 0 0 0,0 1 185 0 0,1 0-1 0 0,0 1 0 0 0,-1-1 1 0 0,1 0-1 0 0,0 0 0 0 0,1 1 1 0 0,-1-1-1 0 0,0 1 0 0 0,1-1 0 0 0,-1 1 1 0 0,1 0-1 0 0,0 0 0 0 0,0-1 1 0 0,0 1-1 0 0,0 0 0 0 0,0 1 1 0 0,0-1-1 0 0,1 0 0 0 0,-1 1 1 0 0,0-1-1 0 0,1 1 0 0 0,0 0 1 0 0,-1-1-1 0 0,1 1 0 0 0,0 1 0 0 0,-1-1 1 0 0,1 0-1 0 0,5 0 0 0 0,19-7 918 0 0,-21 6-885 0 0,1 0 0 0 0,0 0 1 0 0,12-2-1 0 0,137 6 2537 0 0,-107 1-3558 0 0,66-5-1 0 0,-95-2-4847 0 0,-3-5-1843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39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 15664 0 0,'2'0'718'0'0,"3"-1"-516"0"0,0 1 0 0 0,0-1-1 0 0,0 0 1 0 0,0 0 0 0 0,8-4-1 0 0,-8 3 294 0 0,1 0 0 0 0,-1 0 0 0 0,1 1 0 0 0,0 0 0 0 0,-1 0 0 0 0,7 0 0 0 0,-1 0 52 0 0,-1 0-1 0 0,1 0 1 0 0,-1-1 0 0 0,0-1 0 0 0,14-4 0 0 0,51-24 660 0 0,-53 21-1087 0 0,-17 7-153 0 0,0 0 0 0 0,0 0 0 0 0,0 0 0 0 0,0-1 0 0 0,-1 0 0 0 0,7-7 0 0 0,-6 6-59 0 0,-4 3-411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39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0 8752 0 0,'-13'8'673'0'0,"13"-7"-657"0"0,-1-1 0 0 0,1 1 0 0 0,0-1 0 0 0,-1 0 0 0 0,1 1 1 0 0,0-1-1 0 0,-1 1 0 0 0,1-1 0 0 0,0 1 0 0 0,0-1 0 0 0,0 1 0 0 0,-1-1 0 0 0,1 1 0 0 0,0 0 0 0 0,0-1 0 0 0,0 1 0 0 0,0-1 0 0 0,0 1 1 0 0,0-1-1 0 0,0 1 0 0 0,0 0 0 0 0,0 2 151 0 0,-3 3-303 0 0,2-3 1165 0 0,0 0 1 0 0,0 0 0 0 0,1 0 0 0 0,-1-1-1 0 0,1 1 1 0 0,-1 0 0 0 0,1 3-1 0 0,0-2-651 0 0,0-1-1 0 0,1 1 0 0 0,-1-1 0 0 0,1 1 0 0 0,0-1 0 0 0,0 1 0 0 0,0-1 0 0 0,1 0 0 0 0,-1 0 0 0 0,1 1 0 0 0,0-1 1 0 0,3 4-1 0 0,2 3 133 0 0,1-1 0 0 0,12 11 0 0 0,1 0 225 0 0,-19-17-661 0 0,0-1 0 0 0,1-1 0 0 0,-1 1 0 0 0,0 0-1 0 0,1 0 1 0 0,-1-1 0 0 0,1 1 0 0 0,4 1 0 0 0,14 9 260 0 0,-8-4 3 0 0,25 13 0 0 0,0 1 110 0 0,26 18 94 0 0,-56-33-469 0 0,-7-4-46 0 0,0 0 0 0 0,-1 0-1 0 0,1 0 1 0 0,-1 0-1 0 0,0-1 1 0 0,0 1-1 0 0,0 0 1 0 0,0 0-1 0 0,0 0 1 0 0,0 0-1 0 0,-1 0 1 0 0,0 0-1 0 0,1-1 1 0 0,-1 1-1 0 0,0 0 1 0 0,-1 0-1 0 0,1-1 1 0 0,0 1-1 0 0,-1-1 1 0 0,1 1-1 0 0,-4 3 1 0 0,0-2 10 0 0,-1 1 0 0 0,0-1 1 0 0,0 0-1 0 0,0-1 0 0 0,0 1 0 0 0,0-1 0 0 0,-1 0 1 0 0,0-1-1 0 0,1 1 0 0 0,-11 1 0 0 0,-8 4 24 0 0,10-4-73 0 0,-1 0 0 0 0,1-1-1 0 0,-1-1 1 0 0,1 0 0 0 0,-30-1-1 0 0,-9 1-874 0 0,-8-1-2577 0 0,34 3-5494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40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205 135 11088 0 0,'5'16'193'0'0,"-4"-12"-78"0"0,1 0 1 0 0,-1 1-1 0 0,0-1 1 0 0,0 1-1 0 0,-1-1 1 0 0,1 8-1 0 0,0-21 7 0 0,-1 8 113 0 0,0-1-1 0 0,1 0 1 0 0,-1 0 0 0 0,0 0 0 0 0,0 1-1 0 0,0-1 1 0 0,0 0 0 0 0,-1 0-1 0 0,0-2 1 0 0,1 2 165 0 0,-1 0-1 0 0,1 0 0 0 0,-1 0 1 0 0,1-1-1 0 0,0 1 1 0 0,-1 0-1 0 0,2-4 1 0 0,-1 4-270 0 0,0 1 0 0 0,0-1 1 0 0,0 1-1 0 0,0-1 0 0 0,-1 1 1 0 0,1-1-1 0 0,0 1 1 0 0,-1-1-1 0 0,1 1 0 0 0,0 0 1 0 0,-2-3-1 0 0,-12-25 2486 0 0,12 24-2365 0 0,0 0-1 0 0,0 0 0 0 0,0 1 0 0 0,-1-1 0 0 0,0 1 0 0 0,1-1 0 0 0,-2 1 0 0 0,1 0 0 0 0,0 0 0 0 0,-1 0 0 0 0,-5-3 0 0 0,-6-4-25 0 0,10 7-107 0 0,0 1 1 0 0,0-1-1 0 0,-10-3 0 0 0,13 6-101 0 0,-1 0-1 0 0,1 0 0 0 0,0 1 1 0 0,-1-1-1 0 0,1 1 1 0 0,0 0-1 0 0,-1 0 1 0 0,1-1-1 0 0,-1 2 0 0 0,1-1 1 0 0,0 0-1 0 0,-1 0 1 0 0,-3 2-1 0 0,3-1-25 0 0,1 0 0 0 0,-1 1-1 0 0,1-1 1 0 0,0 1 0 0 0,-1 0-1 0 0,1 0 1 0 0,0 0 0 0 0,0 0-1 0 0,0 0 1 0 0,1 0 0 0 0,-4 4-1 0 0,1 1-28 0 0,0-1 0 0 0,0 1 0 0 0,-3 7 0 0 0,1 3-13 0 0,0 0-1 0 0,2 1 1 0 0,0-1-1 0 0,1 1 1 0 0,1 0-1 0 0,0 0 1 0 0,2 29-1 0 0,2-13-72 0 0,2 1 0 0 0,16 66 0 0 0,-1-23 107 0 0,20 71-30 0 0,-31-121 9 0 0,-2-9-323 0 0,12 29 0 0 0,-16-44 208 0 0,-1-1-76 0 0,1-1 1 0 0,-1 0 0 0 0,0 1-1 0 0,0-1 1 0 0,0 1 0 0 0,0-1-1 0 0,-1 1 1 0 0,1 0 0 0 0,-1-1-1 0 0,1 1 1 0 0,-1 0 0 0 0,0 0-1 0 0,0-1 1 0 0,-1 5 0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40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15144 0 0,'0'0'730'0'0,"2"2"-314"0"0,3 3-305 0 0,0-1 1 0 0,1 1-1 0 0,-1-1 0 0 0,1 0 1 0 0,0 0-1 0 0,0-1 0 0 0,1 0 0 0 0,-1 0 1 0 0,11 3-1 0 0,6 1 1471 0 0,36 7-1 0 0,-15-4-558 0 0,-29-6-816 0 0,-1-1 0 0 0,1 0 1 0 0,0-1-1 0 0,0-1 0 0 0,0 0 0 0 0,19-1 0 0 0,-7-2-231 0 0,-23 3-228 0 0,1-1 0 0 0,-1 0 0 0 0,1-1 1 0 0,-1 1-1 0 0,1-1 0 0 0,-1 0 0 0 0,1 0 0 0 0,6-3 1 0 0,10-6-7234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41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0 11520 0 0,'0'0'8965'0'0,"-1"0"-7916"0"0,-1 0-928 0 0,0 1 0 0 0,0-1 1 0 0,0 0-1 0 0,0 0 0 0 0,1 1 0 0 0,-1-1 1 0 0,0 1-1 0 0,0 0 0 0 0,1-1 0 0 0,-1 1 1 0 0,0 0-1 0 0,1 0 0 0 0,-1 0 0 0 0,1 0 0 0 0,-1 0 1 0 0,1 0-1 0 0,-1 1 0 0 0,0 0 0 0 0,-1 2 34 0 0,1-1-1 0 0,-1 1 1 0 0,1 0-1 0 0,0 0 1 0 0,0 0 0 0 0,0 0-1 0 0,-1 6 1 0 0,-1 5 6 0 0,0 1 1 0 0,2 0 0 0 0,-2 17 0 0 0,4-30-157 0 0,-3 38 51 0 0,1 0 1 0 0,6 81-1 0 0,1-82-56 0 0,-3-16 0 0 0,7 31 0 0 0,-4-30-47 0 0,2-1 0 0 0,1 0 0 0 0,1-1 0 0 0,1 0-1 0 0,1 0 1 0 0,0-1 0 0 0,17 22 0 0 0,-24-38-78 0 0,1-1 1 0 0,0 0-1 0 0,0 0 0 0 0,0 0 1 0 0,1 0-1 0 0,10 6 0 0 0,-12-9-446 0 0,1 1-1 0 0,0-1 0 0 0,0 0 0 0 0,0 0 0 0 0,8 1 0 0 0,-1-2-1299 0 0</inkml:trace>
  <inkml:trace contextRef="#ctx0" brushRef="#br0" timeOffset="1">267 322 9216 0 0,'1'2'5468'0'0,"-1"-1"-5233"0"0,1 0 0 0 0,-1 0 1 0 0,1 0-1 0 0,-1 0 0 0 0,1-1 1 0 0,-1 1-1 0 0,1 0 1 0 0,-1 0-1 0 0,1-1 0 0 0,0 1 1 0 0,-1 0-1 0 0,1-1 0 0 0,0 1 1 0 0,0-1-1 0 0,-1 1 1 0 0,1-1-1 0 0,0 1 0 0 0,0-1 1 0 0,0 1-1 0 0,0-1 0 0 0,0 0 1 0 0,0 0-1 0 0,0 1 1 0 0,0-1-1 0 0,1 0 0 0 0,35 7 1951 0 0,-28-4-1834 0 0,0-1 1 0 0,1 0 0 0 0,14 0-1 0 0,0-1-70 0 0,15-1-276 0 0,-20-2-508 0 0,5-2-3054 0 0,-13 3-4009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54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245 147 15288 0 0,'0'-2'697'0'0,"0"-1"-533"0"0,0-1 1 0 0,-1 1-1 0 0,0-1 0 0 0,0 1 1 0 0,-2-7-1 0 0,2 7-138 0 0,-1-1 0 0 0,1 1 0 0 0,0-1-1 0 0,1 0 1 0 0,-2-7 0 0 0,2 8 258 0 0,0 0 0 0 0,-1 0 0 0 0,0-1 0 0 0,0 1 0 0 0,0 0 0 0 0,0 0 0 0 0,0 0 0 0 0,0 0 0 0 0,-1 0 0 0 0,0 0 1 0 0,1 0-1 0 0,-1 1 0 0 0,0-1 0 0 0,0 1 0 0 0,-1-1 0 0 0,1 1 0 0 0,-1 0 0 0 0,1 0 0 0 0,-5-3 0 0 0,1 1-80 0 0,0 0-1 0 0,-1 0 1 0 0,0 0 0 0 0,0 1-1 0 0,0 0 1 0 0,0 1 0 0 0,-11-3 0 0 0,11 4-200 0 0,-1 1 1 0 0,0 0-1 0 0,0 1 1 0 0,0-1-1 0 0,0 2 1 0 0,0-1-1 0 0,-14 6 0 0 0,19-7-23 0 0,-1 2-28 0 0,1-1 0 0 0,-1 0 0 0 0,1 1 1 0 0,0 0-1 0 0,0 0 0 0 0,-1 0 0 0 0,-2 2 1 0 0,5-3-2 0 0,-1 0 1 0 0,1 1 0 0 0,0-1-1 0 0,0 0 1 0 0,0 0 0 0 0,0 0 0 0 0,0 1-1 0 0,0-1 1 0 0,0 1 0 0 0,0-1-1 0 0,0 1 1 0 0,1-1 0 0 0,-1 1-1 0 0,0-1 1 0 0,1 1 0 0 0,0-1 0 0 0,-1 3-1 0 0,-2 13-212 0 0,2-15 213 0 0,1 0 0 0 0,-1 0 0 0 0,1 0 1 0 0,0 1-1 0 0,-1-1 0 0 0,1 0 0 0 0,0 0 1 0 0,1 4-1 0 0,1 6 6 0 0,1 0 0 0 0,1 0 1 0 0,0 0-1 0 0,1 0 0 0 0,0 0 0 0 0,1-1 0 0 0,0 0 1 0 0,1 0-1 0 0,14 18 0 0 0,-3-10 39 0 0,-2 2 0 0 0,0 0 0 0 0,-1 0-1 0 0,13 28 1 0 0,-21-38 2 0 0,-1 1 0 0 0,-1 0 0 0 0,0 0 0 0 0,-1 0 0 0 0,0 1 0 0 0,-1 0 0 0 0,0-1 0 0 0,1 25 0 0 0,-2-13 0 0 0,-2-20 0 0 0,1 0 0 0 0,-1-1 0 0 0,1 1 0 0 0,-1 0 0 0 0,-1 0 0 0 0,1 0 0 0 0,0 0 0 0 0,-1 0 0 0 0,-1 4 0 0 0,-7 17-3 0 0,6-14 55 0 0,-1 0 0 0 0,-6 11-1 0 0,10-22-50 0 0,0 1-1 0 0,-1-1 1 0 0,1 0-1 0 0,0 1 1 0 0,0-1-1 0 0,0 0 1 0 0,0 0-1 0 0,-1 1 1 0 0,1-1-1 0 0,0 0 1 0 0,0 0-1 0 0,0 0 1 0 0,-1 1 0 0 0,1-1-1 0 0,0 0 1 0 0,0 0-1 0 0,-1 0 1 0 0,1 0-1 0 0,0 1 1 0 0,0-1-1 0 0,-1 0 1 0 0,1 0-1 0 0,0 0 1 0 0,-1 0-1 0 0,1 0 1 0 0,0 0-1 0 0,-1 0 1 0 0,1 0-1 0 0,0 0 1 0 0,0 0-1 0 0,-1 0 1 0 0,1 0-1 0 0,0 0 1 0 0,-1 0-1 0 0,1 0 1 0 0,0 0-1 0 0,-1 0 1 0 0,1 0-1 0 0,0 0 1 0 0,0-1-1 0 0,-1 1 1 0 0,1 0-1 0 0,0 0 1 0 0,0 0-1 0 0,-1 0 1 0 0,1-1-1 0 0,0 1 1 0 0,0 0 0 0 0,-1 0-1 0 0,1 0 1 0 0,0-1-1 0 0,-8-11 48 0 0,8 12-36 0 0,-1-3 20 0 0,0 0 0 0 0,0 1 0 0 0,0-1-1 0 0,1 0 1 0 0,-1 1 0 0 0,1-1 0 0 0,0 0 0 0 0,0 0 0 0 0,0-3 0 0 0,-1-11 109 0 0,-4-42 567 0 0,-1-6-79 0 0,3 50-502 0 0,2 0-1 0 0,0 0 1 0 0,0 0-1 0 0,3-21 0 0 0,13-59 157 0 0,-14 92-279 0 0,2-12-19 0 0,1-1 0 0 0,0 1 0 0 0,2 0 0 0 0,10-23 0 0 0,-12 29-73 0 0,2 1 0 0 0,-1-1 0 0 0,1 1 0 0 0,0 0 0 0 0,1 0 0 0 0,0 1 0 0 0,0-1 0 0 0,11-7 0 0 0,-15 12-221 0 0,0 1 0 0 0,0 1 0 0 0,-1-1-1 0 0,1 0 1 0 0,0 1 0 0 0,0-1 0 0 0,1 1-1 0 0,-1 0 1 0 0,0 0 0 0 0,0 0 0 0 0,1 0 0 0 0,-1 1-1 0 0,5-1 1 0 0,13 4-1322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41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9672 0 0,'0'0'748'0'0,"2"-1"-172"0"0,22-12 7427 0 0,1 4-4233 0 0,-21 7-3434 0 0,1 2 0 0 0,0-1 0 0 0,-1 0 0 0 0,1 1-1 0 0,0 0 1 0 0,0 0 0 0 0,0 0 0 0 0,-1 1-1 0 0,9 1 1 0 0,26 2 729 0 0,-32-4-955 0 0,0 1-1 0 0,1-1 1 0 0,-1 1-1 0 0,0 1 1 0 0,0-1 0 0 0,9 4-1 0 0,-10-1-71 0 0,19 6 65 0 0,-23-8-47 0 0,-2 5-102 0 0,0-1-1 0 0,-1 0 1 0 0,1 0-1 0 0,-1 0 1 0 0,0 0-1 0 0,0 0 1 0 0,-1 0-1 0 0,0 0 1 0 0,0 0-1 0 0,0 0 1 0 0,-7 9-1 0 0,7-11-32 0 0,-25 37-810 0 0,2-11-531 0 0,11-12-9 0 0,13-16 1167 0 0,1 0 81 0 0,3 25-348 0 0,-3-26 530 0 0,1 1 1 0 0,-1-1 0 0 0,0 0 0 0 0,1 0 0 0 0,-1 0 0 0 0,1 0-1 0 0,0 0 1 0 0,-1 0 0 0 0,1 0 0 0 0,0 0 0 0 0,-1 0 0 0 0,1 0 0 0 0,0 0-1 0 0,0 0 1 0 0,0 0 0 0 0,0-1 0 0 0,0 1 0 0 0,0 0 0 0 0,0-1-1 0 0,2 2 1 0 0,50 24 397 0 0,-48-24-292 0 0,0 0 1 0 0,1 1-1 0 0,-1 0 1 0 0,0 0-1 0 0,0 0 1 0 0,-1 0-1 0 0,1 1 0 0 0,-1 0 1 0 0,0 0-1 0 0,0 0 1 0 0,0 0-1 0 0,0 1 0 0 0,4 7 1 0 0,-7-10-57 0 0,-1 1 0 0 0,1 0 0 0 0,-1-1 1 0 0,1 1-1 0 0,-1 0 0 0 0,0-1 0 0 0,0 1 0 0 0,0 0 0 0 0,-1 4 1 0 0,0 2 44 0 0,1-5-79 0 0,0 0 1 0 0,0-1-1 0 0,-1 1 0 0 0,1 0 1 0 0,-1 0-1 0 0,0 0 1 0 0,0 0-1 0 0,-1-1 0 0 0,1 1 1 0 0,-1 0-1 0 0,1-1 1 0 0,-1 1-1 0 0,0-1 0 0 0,-1 0 1 0 0,1 0-1 0 0,0 1 0 0 0,-1-2 1 0 0,0 1-1 0 0,0 0 1 0 0,0 0-1 0 0,0-1 0 0 0,0 0 1 0 0,-6 4-1 0 0,-7 2-22 0 0,10-5-9 0 0,1-1 0 0 0,-1 1-1 0 0,0-1 1 0 0,0 0 0 0 0,0 0 0 0 0,-7 0 0 0 0,8-1-153 0 0,-1 0-1 0 0,0 0 0 0 0,0-1 0 0 0,0 0 1 0 0,0 0-1 0 0,0-1 0 0 0,1 0 0 0 0,-1 0 1 0 0,0 0-1 0 0,-6-3 0 0 0,7 2-1597 0 0,0 0 0 0 0,0 0-1 0 0,-8-7 1 0 0,2 0-5456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42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10592 0 0,'0'0'818'0'0,"2"1"-532"0"0,8 5 30 0 0,-8-5-137 0 0,-1 0 1 0 0,1 0-1 0 0,0 0 0 0 0,-1 0 0 0 0,1 0 1 0 0,0 0-1 0 0,0 0 0 0 0,-1-1 1 0 0,4 2-1 0 0,4-1 543 0 0,-6-1-440 0 0,1 0 0 0 0,-1 1 0 0 0,1-1 1 0 0,-1 1-1 0 0,0 0 0 0 0,0 0 0 0 0,1 0 0 0 0,-1 1 1 0 0,5 2-1 0 0,33 31 3450 0 0,-31-25-3005 0 0,0 1 0 0 0,15 18 1 0 0,-4-3 36 0 0,-12-14-468 0 0,0 0-1 0 0,0 0 0 0 0,-1 1 1 0 0,0 0-1 0 0,-1 0 0 0 0,-1 1 1 0 0,9 27-1 0 0,-10-22-200 0 0,0 1 0 0 0,-2-1 0 0 0,0 1 1 0 0,-1 0-1 0 0,-1 0 0 0 0,-1 0 0 0 0,-3 23 0 0 0,1-21-67 0 0,-2-1 1 0 0,-1-1-1 0 0,0 1 0 0 0,-2-1 0 0 0,-16 39 1 0 0,3-18-147 0 0,-9 18-376 0 0,26-54 177 0 0,-1 0 0 0 0,1 0 0 0 0,-1-1 0 0 0,0 1 0 0 0,0-1-1 0 0,0 0 1 0 0,0 0 0 0 0,-8 5 0 0 0,11-9 13 0 0,0 1 0 0 0,0 0 0 0 0,0-1 0 0 0,0 1 0 0 0,0-1 0 0 0,0 0-1 0 0,0 1 1 0 0,-1-1 0 0 0,1 0 0 0 0,-2 1 0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42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5528 0 0,'0'0'497'0'0,"2"2"-405"0"0,2 0 40 0 0,13 9 1122 0 0,-1-8 7669 0 0,30-7-2450 0 0,26-11-4485 0 0,-68 14-1979 0 0,0-1 1 0 0,0 0-1 0 0,-1 1 0 0 0,7-5 0 0 0,6-3-55 0 0,-15 8-170 0 0</inkml:trace>
  <inkml:trace contextRef="#ctx0" brushRef="#br0" timeOffset="1">38 190 5528 0 0,'0'0'584'0'0,"0"14"-584"0"0,0-5 4296 0 0,11 5-1896 0 0,-7-5 24 0 0,12-3-1480 0 0,-5-2-297 0 0,5 0-55 0 0,-1-4-16 0 0,1 0-368 0 0,-1 0-80 0 0,1 0-8 0 0,5-4-5023 0 0,0 4-1009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42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20303 0 0,'0'0'5790'0'0,"2"0"-5177"0"0,1 2-481 0 0,0-1 1 0 0,0 1 0 0 0,1-1-1 0 0,-1 0 1 0 0,0 0 0 0 0,1-1-1 0 0,-1 1 1 0 0,0-1 0 0 0,6 1-1 0 0,34-4 297 0 0,-11 1-283 0 0,-15 2-23 0 0,0 0-1 0 0,22-5 1 0 0,-27 4-92 0 0,-1 0-1 0 0,0 1 1 0 0,16 1-1 0 0,3 0 0 0 0,-25-1-29 0 0,0 0 1 0 0,0 1-1 0 0,0 0 0 0 0,0 0 1 0 0,0 1-1 0 0,-1-1 0 0 0,7 4 1 0 0,-8-3 3 0 0,0 1-1 0 0,-1 0 1 0 0,1 0 0 0 0,-1 0 0 0 0,0 0-1 0 0,0 0 1 0 0,0 0 0 0 0,0 0 0 0 0,-1 1-1 0 0,1-1 1 0 0,-1 1 0 0 0,0-1 0 0 0,2 8-1 0 0,-2-5 3 0 0,-1 1-1 0 0,1-1 0 0 0,-1 0 1 0 0,0 1-1 0 0,0-1 0 0 0,-1 1 1 0 0,-2 8-1 0 0,-3 20-41 0 0,2 0 0 0 0,0 66 0 0 0,2-17-52 0 0,-7 99-736 0 0,7-63-3396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43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11976 0 0,'0'0'1082'0'0,"2"1"-890"0"0,3 2 718 0 0,1-1 0 0 0,0 0 0 0 0,-1 0-1 0 0,1 0 1 0 0,0-1 0 0 0,0 0 0 0 0,10 1 0 0 0,-2-1 255 0 0,0-1-1 0 0,21-2 1 0 0,44-17 599 0 0,52-8-768 0 0,-48 8-1181 0 0,-47 10-7283 0 0,-19 4-750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43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16328 0 0,'0'0'2922'0'0,"2"1"-1646"0"0,32 8 2625 0 0,-27-8-3761 0 0,-1-1 0 0 0,0 1-1 0 0,0-1 1 0 0,0-1 0 0 0,1 1-1 0 0,-1-1 1 0 0,9-2 0 0 0,11-1-118 0 0,69-2-125 0 0,-54 5-7360 0 0,-25 1-282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44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14112 0 0,'0'0'645'0'0,"2"-4"212"0"0,3 0-428 0 0,1 1-1 0 0,0 0 1 0 0,0 0 0 0 0,0 1-1 0 0,0 0 1 0 0,1 0-1 0 0,-1 0 1 0 0,13-1 0 0 0,2-1 1230 0 0,-18 4-1483 0 0,0-1 0 0 0,0 1 0 0 0,0 0 0 0 0,1 0 0 0 0,-1 1 0 0 0,0-1 0 0 0,0 1 0 0 0,0 0 0 0 0,6 1 0 0 0,12 3 946 0 0,-18-4-1033 0 0,1 0 1 0 0,0 0-1 0 0,-1 0 0 0 0,1 0 1 0 0,-1 1-1 0 0,0 0 1 0 0,1-1-1 0 0,-1 1 1 0 0,0 0-1 0 0,0 1 1 0 0,0-1-1 0 0,-1 0 1 0 0,1 1-1 0 0,0-1 0 0 0,-1 1 1 0 0,0 0-1 0 0,4 6 1 0 0,-3-4-65 0 0,0 0 0 0 0,0 1 1 0 0,-1-1-1 0 0,0 1 0 0 0,0-1 0 0 0,-1 1 1 0 0,1 0-1 0 0,-1-1 0 0 0,-1 1 0 0 0,1 9 1 0 0,-3 22-211 0 0,-2 0 1 0 0,-1-1 0 0 0,-14 47 0 0 0,18-75 99 0 0,-6 16-621 0 0,-1 0 1 0 0,-1-1-1 0 0,-1 0 0 0 0,0 0 0 0 0,-25 37 1 0 0,31-55 494 0 0,-1 0 0 0 0,1 0 0 0 0,-1-1 0 0 0,1 0 0 0 0,-1 0 0 0 0,-1 0 1 0 0,1 0-1 0 0,0-1 0 0 0,-1 0 0 0 0,0 0 0 0 0,-7 3 0 0 0,12-6 215 0 0,0 0-1 0 0,0 0 0 0 0,0 0 1 0 0,0 0-1 0 0,0 0 1 0 0,0 0-1 0 0,0 0 1 0 0,0 0-1 0 0,0 0 1 0 0,0 0-1 0 0,0-1 1 0 0,0 1-1 0 0,0 0 1 0 0,0-1-1 0 0,0 1 0 0 0,0-1 1 0 0,0 1-1 0 0,0-1 1 0 0,1 1-1 0 0,-1-1 1 0 0,0 0-1 0 0,0 1 1 0 0,1-1-1 0 0,-1 0 1 0 0,-1-1-1 0 0,2 1 24 0 0,-2 0 196 0 0,2 1-150 0 0,-1 0-1 0 0,1-1 1 0 0,0 1 0 0 0,-1 0-1 0 0,1 0 1 0 0,0 0-1 0 0,-1-1 1 0 0,1 1 0 0 0,0 0-1 0 0,-1 0 1 0 0,1-1 0 0 0,0 1-1 0 0,0 0 1 0 0,-1-1-1 0 0,1 1 1 0 0,0 0 0 0 0,0-1-1 0 0,0 1 1 0 0,0 0 0 0 0,0-1-1 0 0,-1 1 1 0 0,1-1-1 0 0,0 1 1 0 0,0 0 0 0 0,0-1-1 0 0,0 1 1 0 0,0 0 0 0 0,0-1-1 0 0,0 1 1 0 0,0-1-1 0 0,0 0 1 0 0,0 1-17 0 0,0-1-1 0 0,0 0 1 0 0,1 1 0 0 0,-1-1-1 0 0,0 1 1 0 0,0-1 0 0 0,0 0-1 0 0,0 1 1 0 0,0-1 0 0 0,1 1-1 0 0,-1-1 1 0 0,0 0 0 0 0,1 1 0 0 0,-1-1-1 0 0,0 1 1 0 0,1-1 0 0 0,-1 1-1 0 0,1-1 1 0 0,-1 1 0 0 0,1 0-1 0 0,-1-1 1 0 0,1 1 0 0 0,-1-1-1 0 0,2 1 1 0 0,17-6 455 0 0,1 1 1 0 0,0 1-1 0 0,33-3 0 0 0,-44 6-421 0 0,-1 1 1 0 0,0 1-1 0 0,10 0 0 0 0,12 1 53 0 0,-23-2-219 0 0,9 0 394 0 0,25-3 1 0 0,-36 3-637 0 0,0-1 0 0 0,0-1 0 0 0,-1 1 0 0 0,1-1 0 0 0,0 0 0 0 0,0 0 0 0 0,-1 0 0 0 0,0 0 1 0 0,6-5-1 0 0,6-5-1521 0 0,-1 2-16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44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5528 0 0,'0'0'497'0'0,"3"0"-405"0"0,14 1 4394 0 0,23-2 5477 0 0,-15-3-8216 0 0,-19 3-1468 0 0,0-1 0 0 0,0 2 0 0 0,0-1 1 0 0,-1 1-1 0 0,1 0 0 0 0,0 0 0 0 0,0 0 1 0 0,0 1-1 0 0,9 2 0 0 0,-7-2-14 0 0,0 0 1 0 0,0 0 0 0 0,0 0-1 0 0,14-1 1 0 0,57-16 861 0 0,-69 14-1056 0 0,-9 2-59 0 0,0-1-1 0 0,0 1 1 0 0,0 0 0 0 0,0 0-1 0 0,0 0 1 0 0,0 0 0 0 0,1 0-1 0 0,-1 1 1 0 0,0-1-1 0 0,0 0 1 0 0,0 0 0 0 0,0 1-1 0 0,0-1 1 0 0,1 1-1 0 0,2 1 22 0 0,5-1 37 0 0,0-1 16 0 0,-6 0-28 0 0,-1 3-52 0 0,0-1 0 0 0,0 1 0 0 0,0 0 0 0 0,0 0 0 0 0,0-1 0 0 0,-1 1-1 0 0,0 0 1 0 0,1 0 0 0 0,-1 1 0 0 0,0-1 0 0 0,0 0 0 0 0,-1 0 0 0 0,1 6-1 0 0,0 3-9 0 0,-1-1-1 0 0,-2 18 1 0 0,1-17 10 0 0,-14 105-89 0 0,4-32-148 0 0,0-4-237 0 0,7-36-97 0 0,-1 18-1121 0 0,2-33-480 0 0,0-5-4605 0 0,3-9-218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44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16416 0 0,'0'0'1643'0'0,"2"0"-1363"0"0,133 11 5342 0 0,-56-2-4808 0 0,9 4-622 0 0,-78-11-750 0 0,-1 0-1 0 0,0 0 1 0 0,13 5-1 0 0,-13-3-863 0 0,-1-2 0 0 0,1 1 0 0 0,15 1 0 0 0,-3-3-5911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45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183 126 2760 0 0,'0'0'125'0'0,"-1"-2"-3"0"0,1 0-104 0 0,-1 0 0 0 0,0 0 0 0 0,0 0 0 0 0,0 0 0 0 0,0 0 0 0 0,0 1 0 0 0,-1-1 1 0 0,-1-2-1 0 0,3 4 122 0 0,-1-1 0 0 0,1 1 0 0 0,-1-1 0 0 0,1 1 0 0 0,0-1 0 0 0,0 1 0 0 0,-1-1 0 0 0,1 1 0 0 0,0-1 0 0 0,0 1 0 0 0,0-1 0 0 0,-1 1 0 0 0,1-1 0 0 0,0 1 0 0 0,0-1 0 0 0,0 0 0 0 0,0 1 0 0 0,0-1 0 0 0,0 1 0 0 0,0-1 0 0 0,0 0 0 0 0,-5-26 8551 0 0,1 4-3857 0 0,-7 4-2596 0 0,10 17-2138 0 0,0 0 1 0 0,0 1-1 0 0,-1-1 1 0 0,1 1 0 0 0,0-1-1 0 0,-1 1 1 0 0,1-1-1 0 0,0 1 1 0 0,-1 0 0 0 0,0 0-1 0 0,1 0 1 0 0,-1 0-1 0 0,0 0 1 0 0,1 0 0 0 0,-1 0-1 0 0,0 1 1 0 0,0-1-1 0 0,0 0 1 0 0,0 1-1 0 0,0 0 1 0 0,0-1 0 0 0,0 1-1 0 0,1 0 1 0 0,-1 0-1 0 0,0 0 1 0 0,-4 1 0 0 0,3 0-57 0 0,-1 0 1 0 0,1 0-1 0 0,-1 1 1 0 0,1-1-1 0 0,0 1 0 0 0,0 0 1 0 0,0 0-1 0 0,0 0 1 0 0,0 0-1 0 0,0 1 1 0 0,1-1-1 0 0,-1 1 1 0 0,-3 5-1 0 0,-1 2-45 0 0,1 0 1 0 0,1 0-1 0 0,0 1 0 0 0,1 0 0 0 0,-1 0 0 0 0,2 1 0 0 0,0-1 1 0 0,-2 15-1 0 0,0-4-68 0 0,3-14 91 0 0,1 0-1 0 0,0-1 1 0 0,1 1-1 0 0,0 0 1 0 0,0-1-1 0 0,2 15 1 0 0,14 45-1031 0 0,-8-38 291 0 0,-8-28 747 0 0,1 1-1 0 0,0 0 1 0 0,0-1-1 0 0,0 1 1 0 0,0-1-1 0 0,0 1 0 0 0,0-1 1 0 0,0 0-1 0 0,3 3 1 0 0,-3-3-6 0 0,0 1 101 0 0,1-2-186 0 0,1-1 28 0 0,0 1 1 0 0,0-1-1 0 0,0 0 1 0 0,-1 1-1 0 0,1-1 1 0 0,0-1 0 0 0,-1 1-1 0 0,1 0 1 0 0,-1 0-1 0 0,1-1 1 0 0,2-2 0 0 0,-1 1 93 0 0,0 0 1 0 0,0 0-1 0 0,0-1 1 0 0,-1 0 0 0 0,6-6-1 0 0,2-6 113 0 0,-6 14-170 0 0,-1-2-3 0 0,0-1-7 0 0,-1-1-1 0 0,0 0 0 0 0,0 0 1 0 0,0 0-1 0 0,-1 0 0 0 0,3-12 1 0 0,-3 11-54 0 0,-1 1 0 0 0,1 0 0 0 0,0 1 0 0 0,1-1 0 0 0,-1 0 0 0 0,1 0 0 0 0,6-7 0 0 0,6-6 606 0 0,-14 18 555 0 0,0 1-1074 0 0,1 0-1 0 0,-1 1 1 0 0,1-1-1 0 0,-1 0 1 0 0,1 1 0 0 0,-1 0-1 0 0,0-1 1 0 0,1 1-1 0 0,-1 0 1 0 0,0 0-1 0 0,1 0 1 0 0,1 1-1 0 0,16 17-64 0 0,-10-11 58 0 0,-3-1 31 0 0,0 0 0 0 0,0 0-1 0 0,-1 1 1 0 0,0 0 0 0 0,0 0 0 0 0,-1 0 0 0 0,6 14-1 0 0,6 10-625 0 0,-6-17-1420 0 0,6-1-6461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54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83 18223 0 0,'-5'-6'1654'0'0,"-4"-10"-1328"0"0,8 13-257 0 0,0 0 1 0 0,0 1 0 0 0,-1-1 0 0 0,1 1 0 0 0,-1 0 0 0 0,1-1 0 0 0,-1 1 0 0 0,0 0 0 0 0,1 0 0 0 0,-1 0 0 0 0,0 0 0 0 0,-1 0 0 0 0,1 1-1 0 0,-3-3 1 0 0,-15-3 1745 0 0,8 2-586 0 0,-23-6 0 0 0,31 10-1124 0 0,0 1 0 0 0,0-1 0 0 0,0 1 0 0 0,0 0-1 0 0,0 0 1 0 0,-1 0 0 0 0,1 0 0 0 0,0 1 0 0 0,-8 2 0 0 0,-7 1 71 0 0,15-3-156 0 0,0 0 0 0 0,1-1-1 0 0,-1 2 1 0 0,0-1 0 0 0,1 0 0 0 0,-7 4-1 0 0,0 1-7 0 0,1 0 0 0 0,0 1 0 0 0,-11 11 0 0 0,17-16-11 0 0,0 1 0 0 0,1 0 1 0 0,0 0-1 0 0,-1 0 0 0 0,1 0 0 0 0,0 1 0 0 0,0-1 0 0 0,1 1 0 0 0,-1-1 1 0 0,1 1-1 0 0,0-1 0 0 0,0 1 0 0 0,-1 6 0 0 0,0 6-10 0 0,1-7-14 0 0,0 0-1 0 0,0 0 1 0 0,1 0 0 0 0,1 0-1 0 0,1 13 1 0 0,-1-12-13 0 0,-1-8 25 0 0,0 1 1 0 0,0 0-1 0 0,1-1 1 0 0,-1 1-1 0 0,1-1 1 0 0,0 1-1 0 0,-1-1 1 0 0,3 4-1 0 0,-3-6 9 0 0,3 6-8 0 0,1 1 0 0 0,-1-1-1 0 0,1-1 1 0 0,1 1 0 0 0,5 6-1 0 0,19 11-44 0 0,-27-21 45 0 0,0-2 0 0 0,0 1 0 0 0,0 0 1 0 0,1 0-1 0 0,-1-1 0 0 0,0 1 0 0 0,4-1 0 0 0,-4 1 6 0 0,3-1 2 0 0,-1 0 1 0 0,0 0 0 0 0,1 0-1 0 0,-1 0 1 0 0,0-1 0 0 0,0 0 0 0 0,1 0-1 0 0,-1 0 1 0 0,0 0 0 0 0,0-1-1 0 0,0 1 1 0 0,4-3 0 0 0,-3 1 1 0 0,0 0 1 0 0,0 0-1 0 0,-1-1 0 0 0,1 1 1 0 0,-1-1-1 0 0,1 0 0 0 0,-1 0 1 0 0,5-7-1 0 0,9-12-17 0 0,-13 18 9 0 0,0-1 0 0 0,-1 1 0 0 0,0-1 1 0 0,0 0-1 0 0,-1 0 0 0 0,5-11 0 0 0,23-96 83 0 0,-28 100-42 0 0,-3 10-28 0 0,1-1-1 0 0,-1 1 0 0 0,1-1 1 0 0,0 1-1 0 0,0 0 0 0 0,2-4 1 0 0,-3 7 1 0 0,0-1 1 0 0,0 1-1 0 0,1 0 1 0 0,-1-1-1 0 0,0 1 1 0 0,0 0-1 0 0,0-1 1 0 0,0 1 0 0 0,0 0-1 0 0,0-1 1 0 0,0 1-1 0 0,0 0 1 0 0,0-1-1 0 0,-1 1 1 0 0,1 0-1 0 0,0-1 1 0 0,0 1-1 0 0,0 0 1 0 0,0-1-1 0 0,0 1 1 0 0,0 0-1 0 0,-1 0 1 0 0,1-1-1 0 0,0 1 1 0 0,0 0-1 0 0,0 0 1 0 0,-1-1-1 0 0,1 1 1 0 0,0 0-1 0 0,-1-1 1 0 0,1 1 258 0 0,-6 74-247 0 0,5-66-23 0 0,1 0 0 0 0,0-1-1 0 0,0 1 1 0 0,0-1 0 0 0,1 1-1 0 0,0 0 1 0 0,1-1 0 0 0,0 1-1 0 0,0-1 1 0 0,0 0 0 0 0,5 10-1 0 0,-3-6-42 0 0,0 0-1 0 0,-1 0 1 0 0,3 16-1 0 0,1 5-189 0 0,2 4-1336 0 0,-7-14-4796 0 0,-2-6-1621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45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6448 0 0,'0'0'123'0'0,"0"-1"1"0"0,0 0-1 0 0,1 1 1 0 0,-1-1-1 0 0,0 0 1 0 0,0 1-1 0 0,1-1 1 0 0,-1 1-1 0 0,0-1 1 0 0,1 1-1 0 0,-1-1 1 0 0,0 0-1 0 0,1 1 1 0 0,-1-1-1 0 0,1 1 1 0 0,-1 0-1 0 0,1-1 1 0 0,0 0-1 0 0,5 8 3418 0 0,-5-5-3486 0 0,8 7 4990 0 0,7-2-3218 0 0,-1-2-564 0 0,-2 2-450 0 0,-10-5-658 0 0,0 0-1 0 0,0 0 0 0 0,0-1 1 0 0,0 1-1 0 0,0-1 0 0 0,0 0 0 0 0,1 0 1 0 0,-1 0-1 0 0,0 0 0 0 0,1-1 1 0 0,5 1-1 0 0,26 0 536 0 0,-17 0-460 0 0,-1-1 1 0 0,1-1-1 0 0,-1 0 1 0 0,1-1 0 0 0,21-5-1 0 0,-12 3-585 0 0,-23 3-370 0 0,-3 1 573 0 0,0 0-1 0 0,0-1 1 0 0,-1 1-1 0 0,1-1 1 0 0,0 1 0 0 0,-1-1-1 0 0,1 1 1 0 0,0-1-1 0 0,-1 1 1 0 0,1-1-1 0 0,-1 0 1 0 0,2 0-1 0 0,-2 0-154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46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10592 0 0,'0'0'818'0'0,"-2"2"-532"0"0,-4 4-48 0 0,5-5 159 0 0,0 0 0 0 0,0 0-1 0 0,0 0 1 0 0,0 0-1 0 0,1 1 1 0 0,-1-1 0 0 0,0 0-1 0 0,1 0 1 0 0,-1 1-1 0 0,1-1 1 0 0,-1 2 0 0 0,1 2 60 0 0,-1-1-1 0 0,1 0 1 0 0,0 1 0 0 0,1 6 0 0 0,0 3 883 0 0,0-4-990 0 0,0 1 0 0 0,1-1 1 0 0,0 1-1 0 0,5 11 0 0 0,1 10 38 0 0,-2-10-370 0 0,1 1 0 0 0,1-1 0 0 0,1-1 1 0 0,1 0-1 0 0,24 37 0 0 0,-33-56-150 0 0,1 0 0 0 0,-1 0 0 0 0,1 0 0 0 0,-1-1 0 0 0,1 1 0 0 0,0 0 0 0 0,0-1 0 0 0,0 0 0 0 0,0 1 0 0 0,0-1 0 0 0,0 0 0 0 0,0 0 0 0 0,0 0 0 0 0,0-1 0 0 0,1 1 0 0 0,-1 0 0 0 0,3 0 0 0 0,-2 0-476 0 0,9 3-6510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46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55 11520 0 0,'0'0'886'0'0,"-5"-6"966"0"0,-1-4 291 0 0,6 8-1785 0 0,-1 1 1 0 0,1 0-1 0 0,-1-1 0 0 0,0 1 0 0 0,1 0 1 0 0,-1 0-1 0 0,0-1 0 0 0,0 1 1 0 0,0 0-1 0 0,0 0 0 0 0,-1-1 1 0 0,-2-1-176 0 0,1 1-1 0 0,-1-1 1 0 0,0 1 0 0 0,0 0 0 0 0,0 0 0 0 0,0 1 0 0 0,0-1 0 0 0,-1 1 0 0 0,1 0 0 0 0,0 0 0 0 0,-1 0-1 0 0,1 0 1 0 0,-1 1 0 0 0,1 0 0 0 0,-1 0 0 0 0,1 0 0 0 0,0 0 0 0 0,-1 1 0 0 0,1 0 0 0 0,-1 0 0 0 0,1 0-1 0 0,0 0 1 0 0,0 1 0 0 0,0 0 0 0 0,0-1 0 0 0,0 1 0 0 0,0 1 0 0 0,0-1 0 0 0,0 1 0 0 0,1-1-1 0 0,-1 1 1 0 0,1 0 0 0 0,-4 5 0 0 0,4-5-216 0 0,-1 1 0 0 0,1 0 0 0 0,0 0 0 0 0,0 0 0 0 0,0 1 0 0 0,1-1 0 0 0,-1 1 0 0 0,1 0 0 0 0,0-1 0 0 0,0 1 0 0 0,1 0 0 0 0,0 0 0 0 0,-1 0 0 0 0,2 0 0 0 0,-1 1 0 0 0,1-1-1 0 0,-1 0 1 0 0,1 0 0 0 0,1 0 0 0 0,-1 0 0 0 0,1 1 0 0 0,2 6 0 0 0,-3-10 2 0 0,1 1-1 0 0,0-1 0 0 0,0 1 1 0 0,0-1-1 0 0,0 0 1 0 0,1 0-1 0 0,-1 0 0 0 0,1 1 1 0 0,-1-1-1 0 0,1 0 1 0 0,0-1-1 0 0,0 1 1 0 0,0 0-1 0 0,0-1 0 0 0,0 1 1 0 0,3 1-1 0 0,-3-2 15 0 0,-1 0 0 0 0,1 0 0 0 0,0-1 0 0 0,-1 1 0 0 0,1 0 0 0 0,0-1 0 0 0,0 1 1 0 0,0-1-1 0 0,-1 0 0 0 0,1 0 0 0 0,0 0 0 0 0,0 0 0 0 0,0 0 0 0 0,0 0 0 0 0,0 0 0 0 0,-1-1 0 0 0,1 1 0 0 0,0 0 0 0 0,0-1 0 0 0,0 0 0 0 0,-1 1 0 0 0,1-1 0 0 0,2-1 0 0 0,7-5-29 0 0,-5 3 18 0 0,-1 1-1 0 0,0 0 1 0 0,1-1 0 0 0,-1 0 0 0 0,-1-1 0 0 0,1 1-1 0 0,6-9 1 0 0,5-14 26 0 0,-14 21 4 0 0,1 0 0 0 0,1 0 0 0 0,-1 0 0 0 0,1 1 0 0 0,0 0 0 0 0,5-6 0 0 0,-8 10 61 0 0,5 11 36 0 0,-3-4-82 0 0,0 0 1 0 0,0 0-1 0 0,-1 1 1 0 0,1 0-1 0 0,-2-1 1 0 0,1 1-1 0 0,1 8 1 0 0,0 52 43 0 0,0-12 15 0 0,0 25-20 0 0,-2-16-59 0 0,1-28 2 0 0,-2-19-4 0 0,1 0-1 0 0,1 1 1 0 0,5 22 0 0 0,8 15-1422 0 0,-14-53 819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46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11056 0 0,'2'2'7837'0'0,"3"4"-7290"0"0,-1 1 0 0 0,1-1 0 0 0,-1 1 0 0 0,0 1 0 0 0,-1-1 0 0 0,0 0 1 0 0,0 1-1 0 0,2 11 0 0 0,4 7-70 0 0,-5-16-346 0 0,0-1 0 0 0,-1 1 0 0 0,-1 0 1 0 0,0 0-1 0 0,0 0 0 0 0,0 0 0 0 0,-1 19 0 0 0,-3-11-42 0 0,0 0-1 0 0,2 1 1 0 0,0-1-1 0 0,5 35 1 0 0,-3-40-40 0 0,0 1 0 0 0,-1 0 0 0 0,0 19-1 0 0,-1-29-30 0 0,-1 10-2 0 0,-3-6-26 0 0,3-7-50 0 0,16-18-244 0 0,23-43 360 0 0,-38 60-62 0 0,1-1 1 0 0,-1 0 0 0 0,1 0 0 0 0,0 1-1 0 0,-1-1 1 0 0,1 0 0 0 0,0 1 0 0 0,0-1-1 0 0,-1 1 1 0 0,1-1 0 0 0,0 1 0 0 0,1-1 0 0 0,4-1 2 0 0,0 1 1 0 0,0 1 0 0 0,0-1 0 0 0,1 1 0 0 0,-1 0 0 0 0,8 1-1 0 0,3 0 5 0 0,-12-1 3 0 0,0 1 0 0 0,1 0-1 0 0,-1 0 1 0 0,0 0 0 0 0,0 1-1 0 0,0-1 1 0 0,10 6 0 0 0,-9-5 0 0 0,0 1 0 0 0,0-1 1 0 0,0 0-1 0 0,9 2 0 0 0,-13-4-5 0 0,0 0 3 0 0,0 0 0 0 0,0 0 0 0 0,-1 1 0 0 0,1-1 0 0 0,0 1 0 0 0,0 0 0 0 0,0-1 0 0 0,-1 1 0 0 0,4 2 0 0 0,-2-1 3 0 0,0 1-1 0 0,-1-1 0 0 0,1 1 0 0 0,-1 0 1 0 0,0 0-1 0 0,0 0 0 0 0,0 0 0 0 0,2 6 1 0 0,-3-7 16 0 0,0 0 1 0 0,0 1 0 0 0,-1-1-1 0 0,1 0 1 0 0,-1 0 0 0 0,1 0 0 0 0,-1 0-1 0 0,0 0 1 0 0,0 1 0 0 0,0-1-1 0 0,0 0 1 0 0,-1 0 0 0 0,1 0 0 0 0,0 1-1 0 0,-1-1 1 0 0,0 0 0 0 0,1 0-1 0 0,-1 0 1 0 0,0 0 0 0 0,0 0 0 0 0,0 0-1 0 0,0 0 1 0 0,-3 2 0 0 0,-1 3 103 0 0,-1 0 1 0 0,0-1 0 0 0,0 1-1 0 0,-10 7 1 0 0,8-10-24 0 0,1 0-1 0 0,-1-1 1 0 0,1 0-1 0 0,-1 0 1 0 0,0-1-1 0 0,0 1 1 0 0,0-2-1 0 0,0 1 1 0 0,-12 0-1 0 0,14-3-60 0 0,0 1 0 0 0,0 0 0 0 0,-1-1-1 0 0,1-1 1 0 0,0 1 0 0 0,-7-3 0 0 0,-4-1 40 0 0,11 4-103 0 0,0-1 0 0 0,0 0 1 0 0,0 0-1 0 0,0 0 0 0 0,0-1 0 0 0,0 0 0 0 0,1 0 0 0 0,-6-5 0 0 0,7 6-296 0 0,1-1-1 0 0,0 0 1 0 0,1 0-1 0 0,-1 0 1 0 0,0 0-1 0 0,1 0 1 0 0,0-1-1 0 0,0 1 0 0 0,0-1 1 0 0,0 0-1 0 0,0 1 1 0 0,-1-7-1 0 0,-1-5-5738 0 0,-2 2-1699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47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14744 0 0,'0'0'3751'0'0,"1"1"-2993"0"0,4 0-461 0 0,-1 1 1 0 0,1-1-1 0 0,-1 0 0 0 0,1 0 1 0 0,-1-1-1 0 0,1 1 1 0 0,0-1-1 0 0,4 0 0 0 0,21 2 579 0 0,9 8-352 0 0,-25-6-741 0 0,-1-1-1 0 0,16 2 1 0 0,33 0-2343 0 0,-46-4-4709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48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11056 0 0,'0'0'852'0'0,"0"1"-826"0"0,1-1 1 0 0,-1 0-1 0 0,0 0 1 0 0,1 0 0 0 0,-1 0-1 0 0,1 0 1 0 0,-1 0-1 0 0,1 0 1 0 0,-1 0 0 0 0,1 0-1 0 0,-1 0 1 0 0,0-1-1 0 0,1 1 1 0 0,-1 0 0 0 0,1 0-1 0 0,-1 0 1 0 0,1 0-1 0 0,0-1 1 0 0,42-29 4715 0 0,-39 28-4333 0 0,0 0-1 0 0,0 0 0 0 0,0 1 0 0 0,0-1 0 0 0,0 1 0 0 0,0 0 0 0 0,7 0 0 0 0,19-6 1701 0 0,-21 4-1564 0 0,1 1 0 0 0,-1 0 0 0 0,1 1 0 0 0,16-1 0 0 0,-23 2-152 0 0,1 2 37 0 0,-4-2-451 0 0,1 0 0 0 0,-1 0 0 0 0,0 0-1 0 0,1 0 1 0 0,-1 0 0 0 0,1 0 0 0 0,-1 1 0 0 0,1-1 0 0 0,-1 0 0 0 0,1 0-1 0 0,-1 0 1 0 0,0 0 0 0 0,1 1 0 0 0,-1-1 0 0 0,1 0 0 0 0,-1 1-1 0 0,0-1 1 0 0,1 0 0 0 0,-1 1 0 0 0,1 0 20 0 0,-1-1 1 0 0,1 1-1 0 0,0 0 1 0 0,-1 0-1 0 0,1-1 1 0 0,-1 1-1 0 0,0 0 1 0 0,1 0-1 0 0,-1 0 1 0 0,0 0-1 0 0,1 0 1 0 0,-1 0 0 0 0,0-1-1 0 0,0 1 1 0 0,0 0-1 0 0,0 0 1 0 0,0 0-1 0 0,0 0 1 0 0,0 0-1 0 0,0 0 1 0 0,0 0-1 0 0,0 0 1 0 0,-1 0-1 0 0,1 0 1 0 0,0 0-1 0 0,-1-1 1 0 0,1 1-1 0 0,0 0 1 0 0,-1 0-1 0 0,0 1 1 0 0,-2 2 12 0 0,-6 15 232 0 0,7-12-376 0 0,-1-1 1 0 0,0 0-1 0 0,-1 0 0 0 0,1 0 1 0 0,-1 0-1 0 0,0-1 0 0 0,-1 1 1 0 0,-8 8-1 0 0,11-13-6 0 0,1 1 0 0 0,0-1 0 0 0,0 0 0 0 0,0 1 0 0 0,0-1 0 0 0,0 1 1 0 0,0-1-1 0 0,0 1 0 0 0,0-1 0 0 0,0 1 0 0 0,1 0 0 0 0,-1-1 0 0 0,1 1 0 0 0,-1 0 0 0 0,1 3 0 0 0,-1-1 97 0 0,1 0 0 0 0,0 0-1 0 0,0 1 1 0 0,1-1 0 0 0,0 5-1 0 0,4 6 42 0 0,-3-10 8 0 0,1 0 0 0 0,-1 0 0 0 0,1-1 0 0 0,0 1 0 0 0,0-1 0 0 0,0 1 0 0 0,1-1 0 0 0,-1 0 0 0 0,1 0 0 0 0,8 6 0 0 0,10 10 237 0 0,-17-15-136 0 0,0 1 0 0 0,1-1-1 0 0,9 6 1 0 0,16 12 349 0 0,-28-20-400 0 0,-1 0 1 0 0,0 0 0 0 0,1 0 0 0 0,-1 0 0 0 0,0 0 0 0 0,-1 0 0 0 0,1 0-1 0 0,-1 1 1 0 0,1-1 0 0 0,0 4 0 0 0,2 4 91 0 0,-3-8-119 0 0,0 0 0 0 0,-1 0 0 0 0,0 0-1 0 0,0 0 1 0 0,1 0 0 0 0,-2 0 0 0 0,1 0 0 0 0,0 0 0 0 0,0-1 0 0 0,-1 1 0 0 0,0 0-1 0 0,0 0 1 0 0,0 0 0 0 0,0-1 0 0 0,0 1 0 0 0,0 0 0 0 0,0-1 0 0 0,-3 4 0 0 0,-2 6 111 0 0,5-10-128 0 0,0 0 0 0 0,-1 0 0 0 0,1 0-1 0 0,0 0 1 0 0,-1 0 0 0 0,0 0 0 0 0,1-1-1 0 0,-1 1 1 0 0,0-1 0 0 0,0 1 0 0 0,0-1-1 0 0,-3 2 1 0 0,-12 9 57 0 0,14-9-57 0 0,-1 0 0 0 0,1-1 0 0 0,-1 0 0 0 0,0 0 0 0 0,0 0 1 0 0,1 0-1 0 0,-1 0 0 0 0,0-1 0 0 0,0 0 0 0 0,-1 0 0 0 0,-3 1 1 0 0,-6 0 24 0 0,-27-1 0 0 0,37-1-41 0 0,1 0-11 0 0,1-1 0 0 0,0 1 0 0 0,-1-1 0 0 0,1 0 0 0 0,0 0 0 0 0,-1 0 0 0 0,1 0 0 0 0,0 0 0 0 0,0 0 0 0 0,0-1-1 0 0,0 1 1 0 0,0-1 0 0 0,1 1 0 0 0,-1-1 0 0 0,-1-2 0 0 0,1 2-115 0 0,0 0-1 0 0,0 0 0 0 0,1 0 1 0 0,-1 0-1 0 0,1 0 1 0 0,-1 0-1 0 0,1 0 0 0 0,0-1 1 0 0,0 1-1 0 0,0-1 1 0 0,0 1-1 0 0,1-1 1 0 0,-2-3-1 0 0,0-3-1552 0 0,2 8 1588 0 0,0 1 1 0 0,0-1 0 0 0,0 1-1 0 0,0-1 1 0 0,-1 1 0 0 0,1-1-1 0 0,0 1 1 0 0,0-1 0 0 0,0 1-1 0 0,0-1 1 0 0,0 1 0 0 0,0-1-1 0 0,0 1 1 0 0,0-1 0 0 0,1 1-1 0 0,-1-1 1 0 0,0 1 0 0 0,0-1-1 0 0,0 1 1 0 0,0-1-1 0 0,1 1 1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48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276 103 10136 0 0,'0'0'918'0'0,"1"-1"-758"0"0,5-9-452 0 0,2-10 6188 0 0,-7 18-5192 0 0,0 0-1 0 0,-1 0 1 0 0,0 0 0 0 0,1 0 0 0 0,-1 0 0 0 0,0 0-1 0 0,0 1 1 0 0,0-1 0 0 0,-1-3 0 0 0,1 4-560 0 0,0 0 1 0 0,0 0 0 0 0,-1 0 0 0 0,1 1-1 0 0,-1-1 1 0 0,1 0 0 0 0,-1 0 0 0 0,1 0-1 0 0,-1 0 1 0 0,1 0 0 0 0,-2-1 0 0 0,-3-4 497 0 0,4 5-555 0 0,0 0 0 0 0,0 0-1 0 0,0 0 1 0 0,0-1 0 0 0,-1 1 0 0 0,1 0 0 0 0,0 0-1 0 0,0 1 1 0 0,-1-1 0 0 0,-1-1 0 0 0,-15-7 517 0 0,16 8-563 0 0,-1-1-1 0 0,1 1 0 0 0,-1 0 0 0 0,1 0 1 0 0,-1 0-1 0 0,0 0 0 0 0,1 0 1 0 0,-1 1-1 0 0,0-1 0 0 0,0 1 1 0 0,-3 0-1 0 0,-4 0-16 0 0,-1 0 0 0 0,0 1 1 0 0,1 1-1 0 0,-1 0 0 0 0,1 0 0 0 0,0 1 1 0 0,0 0-1 0 0,0 1 0 0 0,0 0 1 0 0,0 1-1 0 0,-13 8 0 0 0,17-9-58 0 0,0 1 1 0 0,0-1-1 0 0,1 1 0 0 0,0 0 1 0 0,0 1-1 0 0,0-1 0 0 0,1 1 0 0 0,0 0 1 0 0,0 0-1 0 0,0 0 0 0 0,1 1 1 0 0,-1 0-1 0 0,2-1 0 0 0,-1 1 0 0 0,1 0 1 0 0,0 0-1 0 0,0 0 0 0 0,0 8 0 0 0,0-2-23 0 0,1-1-1 0 0,1 1 0 0 0,1 20 0 0 0,0-28 46 0 0,0 1 0 0 0,0-1 0 0 0,0 0 0 0 0,1 0-1 0 0,0 0 1 0 0,0 0 0 0 0,0 0 0 0 0,1 0 0 0 0,-1-1-1 0 0,1 1 1 0 0,5 5 0 0 0,-3-4-36 0 0,0 0 1 0 0,0 0-1 0 0,0-1 0 0 0,1 1 1 0 0,0-2-1 0 0,0 1 1 0 0,0 0-1 0 0,1-1 0 0 0,0-1 1 0 0,-1 1-1 0 0,1-1 0 0 0,1 0 1 0 0,-1 0-1 0 0,0-1 0 0 0,1 0 1 0 0,-1 0-1 0 0,1-1 0 0 0,-1 0 1 0 0,13 0-1 0 0,7 0-190 0 0,-19 0 79 0 0,0-1 0 0 0,0 0 0 0 0,1 0-1 0 0,-1-1 1 0 0,0 0 0 0 0,15-4 0 0 0,-11 0-560 0 0,0 0-1 0 0,-1-1 1 0 0,15-9 0 0 0,-9 4-1403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48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2760 0 0,'2'2'687'0'0,"1"0"371"0"0,1 0 1 0 0,0 0 0 0 0,-1 0 0 0 0,1-1 0 0 0,0 1-1 0 0,0-1 1 0 0,0 0 0 0 0,0 0 0 0 0,0-1 0 0 0,8 1-1 0 0,3 0 1471 0 0,28-3-1 0 0,-23 0-1549 0 0,-15 1-671 0 0,1 0 0 0 0,0 0 0 0 0,0 1 0 0 0,10 0 0 0 0,-10 1-58 0 0,1 0 1 0 0,0-1 0 0 0,0 1-1 0 0,0-1 1 0 0,-1-1 0 0 0,12-1-1 0 0,-1-1 177 0 0,-9 2-306 0 0,1-1 0 0 0,-1 1 0 0 0,0-2 0 0 0,0 1-1 0 0,8-4 1 0 0,12-4-334 0 0,-28 10 95 0 0,1 0-1 0 0,0 0 1 0 0,-1 0 0 0 0,1 0 0 0 0,0-1-1 0 0,-1 1 1 0 0,1 0 0 0 0,-1-1 0 0 0,1 1 0 0 0,-1-1-1 0 0,1 1 1 0 0,-1 0 0 0 0,1-1 0 0 0,-1 1-1 0 0,1-1 1 0 0,-1 1 0 0 0,1-2 0 0 0,1-1-374 0 0,10-7-1099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49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11976 0 0,'-1'1'6905'0'0,"0"2"-6520"0"0,-1 0 1 0 0,1-1 0 0 0,0 1 0 0 0,0 0-1 0 0,0 0 1 0 0,1 0 0 0 0,-1 0-1 0 0,1 0 1 0 0,-1 0 0 0 0,1 0-1 0 0,0 0 1 0 0,0 0 0 0 0,1 3-1 0 0,1 6 262 0 0,1 0-1 0 0,3 12 1 0 0,3 9-100 0 0,4 28 30 0 0,10 69-242 0 0,-20-109-382 0 0,0 0 0 0 0,2-1-1 0 0,7 24 1 0 0,-8-31-520 0 0,1 0 0 0 0,1-1 0 0 0,0 1 0 0 0,1-1 0 0 0,0-1 0 0 0,9 12 0 0 0,-1-8-1859 0 0</inkml:trace>
  <inkml:trace contextRef="#ctx0" brushRef="#br0" timeOffset="1">514 340 14688 0 0,'-6'-14'1565'0'0,"6"9"-1293"0"0,0 1 0 0 0,-1-1 0 0 0,1 1 0 0 0,-1 0 0 0 0,0-1 0 0 0,-1 1-1 0 0,1 0 1 0 0,-4-7 0 0 0,5 10-66 0 0,-1-1 0 0 0,0 1 0 0 0,0-1 0 0 0,0 1 0 0 0,0-1 0 0 0,0 1 0 0 0,0 0 0 0 0,0 0 0 0 0,-1-1 0 0 0,1 1 0 0 0,0 0 0 0 0,-1 0 0 0 0,1 0 0 0 0,0 0 0 0 0,-1 1 0 0 0,1-1 0 0 0,-1 0 0 0 0,0 1-1 0 0,1-1 1 0 0,-1 1 0 0 0,0-1 0 0 0,1 1 0 0 0,-4-1 0 0 0,4 2-179 0 0,1-1 0 0 0,-1 0 0 0 0,0 0 0 0 0,1 0-1 0 0,-1 1 1 0 0,1-1 0 0 0,-1 0 0 0 0,0 0 0 0 0,1 1-1 0 0,-1-1 1 0 0,1 1 0 0 0,-1-1 0 0 0,1 0 0 0 0,-1 1-1 0 0,1-1 1 0 0,-1 1 0 0 0,0 0 0 0 0,-1 1 44 0 0,-1 1-33 0 0,-1 0 0 0 0,1 0 1 0 0,-1 1-1 0 0,1-1 0 0 0,1 1 1 0 0,-1 0-1 0 0,0 0 1 0 0,1 0-1 0 0,-3 5 0 0 0,1-2-35 0 0,3-4-3 0 0,-1 1 0 0 0,1 0 0 0 0,0-1 0 0 0,0 1 0 0 0,0 0 0 0 0,1 0 0 0 0,-1 6 0 0 0,-1 4-12 0 0,1-7-20 0 0,0 1 0 0 0,0-1-1 0 0,1 0 1 0 0,-1 0 0 0 0,2 0-1 0 0,-1 1 1 0 0,1-1 0 0 0,0 0 0 0 0,0 0-1 0 0,1 0 1 0 0,0 0 0 0 0,1 0-1 0 0,-1-1 1 0 0,1 1 0 0 0,0 0 0 0 0,1-1-1 0 0,4 7 1 0 0,-6-11-32 0 0,0 1 0 0 0,0-1 0 0 0,0 0 0 0 0,1 0 0 0 0,-1 0 0 0 0,0 0 0 0 0,1-1 1 0 0,-1 1-1 0 0,1-1 0 0 0,0 1 0 0 0,0-1 0 0 0,-1 0 0 0 0,1 0 0 0 0,0 0 0 0 0,0 0 0 0 0,4 0 0 0 0,-5-1 13 0 0,0-1 0 0 0,0 1 0 0 0,0-1 0 0 0,-1 0 0 0 0,1 0 0 0 0,0 0 0 0 0,0 0 0 0 0,0 0 0 0 0,-1 0 0 0 0,1 0 0 0 0,0 0 0 0 0,-1-1 0 0 0,1 1 0 0 0,1-3 0 0 0,21-26-1181 0 0,-19 21 655 0 0,-1-1 0 0 0,0 1 0 0 0,0-1-1 0 0,-1 0 1 0 0,0 0 0 0 0,-1 0 0 0 0,0 0 0 0 0,1-12 0 0 0,-3 2-1351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49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98 4608 0 0,'-2'-2'85'0'0,"-1"1"0"0"0,0-1 0 0 0,1 0 0 0 0,0 0 0 0 0,-1 0 0 0 0,1 0 0 0 0,0-1 0 0 0,0 1 0 0 0,-2-4 1 0 0,-3-3 1982 0 0,6 9-1732 0 0,0-1-1 0 0,0 0 1 0 0,0 0 0 0 0,1 0-1 0 0,-1 1 1 0 0,0-1-1 0 0,1 0 1 0 0,-1 0-1 0 0,1 0 1 0 0,-1 0 0 0 0,1 0-1 0 0,-1 0 1 0 0,1 0-1 0 0,0-2 1 0 0,-5-14 1956 0 0,4 13-1561 0 0,-1-1-1 0 0,1 1 0 0 0,0-1 0 0 0,0-9 2899 0 0,1 17-2545 0 0,2 33 105 0 0,1 0-1 0 0,2 0 0 0 0,13 45 1 0 0,30 90-623 0 0,-8-36-398 0 0,-32-112-214 0 0,19 42-1 0 0,-10-28-652 0 0,-14-28 10 0 0,1-1-1 0 0,0 0 0 0 0,1 0 1 0 0,6 10-1 0 0,5 2-7981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0:38:03.339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18 428 14336 0 0,'0'-2'330'0'0,"0"-1"-248"0"0,-1 1-1 0 0,1-1 1 0 0,-1 1 0 0 0,1-1-1 0 0,-1 0 1 0 0,0 1-1 0 0,-3-5 1 0 0,3 4-16 0 0,-1 0 0 0 0,1 0 0 0 0,0 0-1 0 0,0-1 1 0 0,0 1 0 0 0,0 0 0 0 0,1 0 0 0 0,-1-5 0 0 0,1 3-101 0 0,0 0 1 0 0,1 1-1 0 0,0-1 1 0 0,0 0-1 0 0,0 0 1 0 0,0 1-1 0 0,1-1 1 0 0,0 1-1 0 0,0-1 1 0 0,0 1-1 0 0,0 0 1 0 0,1 0 0 0 0,-1 0-1 0 0,1 0 1 0 0,0 0-1 0 0,0 1 1 0 0,1-1-1 0 0,-1 1 1 0 0,1 0-1 0 0,0 0 1 0 0,0 0-1 0 0,0 0 1 0 0,0 1-1 0 0,0-1 1 0 0,5-1 0 0 0,14-5-247 0 0,-17 6 217 0 0,0 0 1 0 0,-1 1 0 0 0,1 0 0 0 0,0 0 0 0 0,0 1-1 0 0,0-1 1 0 0,11 0 0 0 0,77-2 563 0 0,-91 4-400 0 0,-1 0 0 0 0,1 1 0 0 0,0-1 0 0 0,0 1 0 0 0,5 1 0 0 0,6 2 131 0 0,7-1 501 0 0,22 8 1 0 0,3 0 192 0 0,-12-3-358 0 0,-24-5-388 0 0,-1-1 0 0 0,0 0 0 0 0,1 0 1 0 0,15 0-1 0 0,411 2 1711 0 0,-324-1-1388 0 0,-47 0-233 0 0,96-9 0 0 0,-115 3-234 0 0,-22 1-12 0 0,29-4-1 0 0,103-13 21 0 0,-3 1 38 0 0,-68 1-47 0 0,73-11 304 0 0,-17 3-64 0 0,-76 13-176 0 0,313-71 106 0 0,-341 72-203 0 0,-15 4 38 0 0,0 2 0 0 0,39-6 0 0 0,-53 9-22 0 0,1 1 0 0 0,0-1 0 0 0,9-4 0 0 0,-11 3-5 0 0,1 1-1 0 0,-1 0 1 0 0,0 1 0 0 0,1-1 0 0 0,10 0-1 0 0,25 2 107 0 0,-34 0 490 0 0,-37-5-1622 0 0,-3-5-848 0 0,14 4 188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55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10592 0 0,'0'0'818'0'0,"3"-1"-228"0"0,8-3 1015 0 0,-10 4-1429 0 0,-1 0-1 0 0,1 0 1 0 0,-1-1-1 0 0,0 1 1 0 0,1 0 0 0 0,-1 0-1 0 0,1 0 1 0 0,-1-1-1 0 0,0 1 1 0 0,1 0 0 0 0,-1-1-1 0 0,0 1 1 0 0,1 0-1 0 0,-1-1 1 0 0,0 1 0 0 0,0 0-1 0 0,1-1 1 0 0,-1 1-1 0 0,0-1 1 0 0,3-3 621 0 0,9-5 297 0 0,0 1 0 0 0,1 1 0 0 0,0 0 0 0 0,0 0 0 0 0,0 2 0 0 0,1-1 0 0 0,19-4 0 0 0,-30 10-1058 0 0,0 0 1 0 0,0 0-1 0 0,-1-1 1 0 0,1 2-1 0 0,0-1 1 0 0,0 0-1 0 0,0 0 0 0 0,-1 1 1 0 0,1 0-1 0 0,0-1 1 0 0,3 3-1 0 0,-6-3-34 0 0,0 0-1 0 0,0 0 1 0 0,1 0-1 0 0,-1 0 1 0 0,0 1-1 0 0,0-1 1 0 0,1 0 0 0 0,-1 0-1 0 0,0 0 1 0 0,1 0-1 0 0,-1 0 1 0 0,0 0-1 0 0,0 0 1 0 0,1 0-1 0 0,-1 0 1 0 0,0 0-1 0 0,1 0 1 0 0,-1 0-1 0 0,0 0 1 0 0,0 0 0 0 0,1-1-1 0 0,-1 1 1 0 0,0 0-1 0 0,0 0 1 0 0,1 0-1 0 0,-1 0 1 0 0,0 0-1 0 0,1-1 1 0 0,8-2-264 0 0,3 4 144 0 0,-9-1-895 0 0,1 1 0 0 0,-1 0 0 0 0,0 0 0 0 0,1 0 0 0 0,-1 0 0 0 0,5 2 0 0 0,-5-1-1449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50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6912 0 0,'2'-1'6240'0'0,"29"-17"364"0"0,-6 4-4789 0 0,-10 7-1301 0 0,-1 0-1 0 0,1 1 0 0 0,1 0 1 0 0,-1 1-1 0 0,25-4 0 0 0,-14 3-295 0 0,-15 4-549 0 0,-1 1 1 0 0,1 0-1 0 0,13 1 0 0 0,-17 0-980 0 0</inkml:trace>
  <inkml:trace contextRef="#ctx0" brushRef="#br0" timeOffset="1">160 144 7832 0 0,'1'2'2912'0'0,"4"2"-2048"0"0,-1-1 0 0 0,1 0 1 0 0,-1 0-1 0 0,1 0 0 0 0,0 0 1 0 0,0-1-1 0 0,0 1 1 0 0,1-1-1 0 0,-1-1 0 0 0,11 3 1 0 0,-6-2-539 0 0,0 0-1 0 0,0-1 1 0 0,0-1 0 0 0,1 0 0 0 0,13-2 0 0 0,-20 2-302 0 0,0-1 0 0 0,0 0 0 0 0,0-1 0 0 0,0 1 0 0 0,4-3 0 0 0,11-4-201 0 0,-3 2-1078 0 0,-2-1-3736 0 0,-2-3-1857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50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9672 0 0,'4'14'748'0'0,"-4"-14"-736"0"0,0 1 1 0 0,0-1-1 0 0,0 0 1 0 0,0 0-1 0 0,0 0 1 0 0,0 0-1 0 0,1 0 1 0 0,-1 0-1 0 0,0 1 1 0 0,0-1-1 0 0,0 0 1 0 0,0 0-1 0 0,0 0 1 0 0,0 0-1 0 0,0 0 1 0 0,0 0-1 0 0,0 0 1 0 0,0 0-1 0 0,0 1 1 0 0,0-1-1 0 0,0 0 1 0 0,0 0 0 0 0,1 0-1 0 0,-1 0 1 0 0,0 0-1 0 0,0 0 1 0 0,0 0-1 0 0,0 0 1 0 0,0 0-1 0 0,0 0 1 0 0,0 0-1 0 0,1 0 1 0 0,-1 0-1 0 0,0 0 1 0 0,0 0-1 0 0,0 0 1 0 0,0 0-1 0 0,0 0 1 0 0,0 0-1 0 0,0 0 1 0 0,1 0-1 0 0,-1 0 1 0 0,0 0-1 0 0,4 0 439 0 0,5 0 1380 0 0,0 0-1 0 0,0 0 1 0 0,15-4-1 0 0,40-14 3061 0 0,-47 14-4389 0 0,0 0 1 0 0,1 1-1 0 0,0 1 1 0 0,-1 0-1 0 0,26 2 1 0 0,-22 0 343 0 0,35-7 0 0 0,-50 6-791 0 0,7-1 255 0 0,22 1 0 0 0,-27 1-221 0 0,1 0 0 0 0,-1 0 0 0 0,0-1 0 0 0,0 0 0 0 0,0 0 0 0 0,9-4 0 0 0,16-8-161 0 0,-27 14 72 0 0,-5 0 1 0 0,0 0 0 0 0,0 0 0 0 0,0 0 0 0 0,0 0 0 0 0,0 0 0 0 0,0 0 0 0 0,-1 1 1 0 0,1-1-1 0 0,0 0 0 0 0,-1 0 0 0 0,1 1 0 0 0,-1-1 0 0 0,1 0 0 0 0,-1 1 0 0 0,0-1 0 0 0,0 0 0 0 0,0 1 0 0 0,1-1 0 0 0,-1 1 0 0 0,0-1 0 0 0,-1 2 0 0 0,-4 35 34 0 0,3-24-29 0 0,-14 82-6 0 0,8-9-549 0 0,3-1-1 0 0,7 90 1 0 0,-3-125-1154 0 0,-1-32-1454 0 0,2 0-3748 0 0,0-6-121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50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9672 0 0,'2'0'5830'0'0,"44"5"2147"0"0,-35-4-7361 0 0,1 1-1 0 0,-1 0 1 0 0,1 1-1 0 0,-1 0 1 0 0,19 8-1 0 0,2 0-51 0 0,-19-8-514 0 0,1-1-1 0 0,-1 0 1 0 0,1-1-1 0 0,-1-1 1 0 0,1 0-1 0 0,-1-1 1 0 0,19-2-1 0 0,-24 1-543 0 0,-1 0 0 0 0,1 0-1 0 0,0 0 1 0 0,-1-1-1 0 0,0 0 1 0 0,12-7-1 0 0,-9 1-1201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51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171 135 11976 0 0,'0'0'1082'0'0,"1"-2"-890"0"0,0 1-132 0 0,0-1 0 0 0,0 0 0 0 0,0 0 0 0 0,-1 1 1 0 0,1-1-1 0 0,-1 0 0 0 0,1 0 0 0 0,-1 1 0 0 0,0-1 0 0 0,0 0 0 0 0,0 0 0 0 0,0 0 0 0 0,0 0 0 0 0,0-1 0 0 0,-9-26 3788 0 0,3 9-2090 0 0,5 17-1569 0 0,0 1 0 0 0,-1-1 0 0 0,1 0-1 0 0,0 1 1 0 0,-1-1 0 0 0,0 1 0 0 0,1 0 0 0 0,-1 0 0 0 0,0-1 0 0 0,0 1 0 0 0,-1 0 0 0 0,1 1 0 0 0,0-1 0 0 0,-4-2 0 0 0,0 0 12 0 0,0 1 1 0 0,-1 0-1 0 0,1 0 1 0 0,-14-4-1 0 0,17 7-184 0 0,0 0-1 0 0,0 0 1 0 0,0 1-1 0 0,0-1 1 0 0,0 1 0 0 0,0 0-1 0 0,0 0 1 0 0,0 0-1 0 0,0 0 1 0 0,0 0 0 0 0,1 1-1 0 0,-1-1 1 0 0,0 1-1 0 0,1 0 1 0 0,-1 0 0 0 0,1 0-1 0 0,0 0 1 0 0,-1 0-1 0 0,-2 4 1 0 0,1 3-27 0 0,-1-1 1 0 0,2 1-1 0 0,-1 0 1 0 0,1 0-1 0 0,0 1 1 0 0,-1 10-1 0 0,1 16-72 0 0,2 0 0 0 0,7 73 0 0 0,-2-71 64 0 0,31 240 18 0 0,-26-215-111 0 0,-5-30-158 0 0,16 63 0 0 0,-19-92 54 0 0,0 1-1 0 0,0-1 1 0 0,0 0 0 0 0,-1 1-1 0 0,0 7 1 0 0,0-10 64 0 0,0 0-866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51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3680 0 0,'0'0'10037'0'0,"2"1"-8550"0"0,6 6-743 0 0,-2-1-229 0 0,1 0-1 0 0,0-1 0 0 0,0 0 0 0 0,0 0 0 0 0,1-1 1 0 0,0 0-1 0 0,11 5 0 0 0,-5-5-113 0 0,0 0 0 0 0,0-1 0 0 0,0 0 0 0 0,1-1 1 0 0,19 0-1 0 0,-14-3-408 0 0,1 0 1 0 0,29-6 0 0 0,-12-2-6395 0 0,-20 3-496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52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25 16527 0 0,'0'-1'75'0'0,"-1"1"0"0"0,0 0 0 0 0,0 0 0 0 0,1-1 0 0 0,-1 1 0 0 0,0 0-1 0 0,1-1 1 0 0,-1 1 0 0 0,0 0 0 0 0,1-1 0 0 0,-1 1 0 0 0,1-1 0 0 0,-1 1-1 0 0,1-1 1 0 0,-1 1 0 0 0,1-1 0 0 0,-1 0 0 0 0,1 1 0 0 0,-1-1-1 0 0,1 0 1 0 0,-1 0 0 0 0,-2-6 70 0 0,2 6-86 0 0,1 1-1 0 0,-1-1 0 0 0,1 1 0 0 0,-1-1 0 0 0,1 1 0 0 0,-1 0 0 0 0,1-1 0 0 0,-1 1 0 0 0,1 0 0 0 0,-1-1 0 0 0,0 1 0 0 0,1 0 0 0 0,-1 0 0 0 0,0-1 0 0 0,1 1 0 0 0,-1 0 0 0 0,0 0 1 0 0,1 0-1 0 0,-1 0 0 0 0,0 0 0 0 0,1 0 0 0 0,-1 0 0 0 0,0 0 0 0 0,0 0 0 0 0,-4 0 3368 0 0,4 1-2586 0 0,-5 3-603 0 0,0-1 0 0 0,1 1 0 0 0,-1 0 0 0 0,1 0 1 0 0,0 0-1 0 0,0 1 0 0 0,1 0 0 0 0,-1 0 0 0 0,1 0 1 0 0,-6 9-1 0 0,5-5-218 0 0,1 1 0 0 0,0 0 0 0 0,0-1 0 0 0,1 1 0 0 0,0 0 0 0 0,1 1 0 0 0,-2 15 0 0 0,2 75 77 0 0,2-64-87 0 0,1-14-9 0 0,0 0 0 0 0,1 0 0 0 0,10 43 0 0 0,-3-29-16 0 0,23 58 0 0 0,-25-79 3 0 0,0 0 0 0 0,2-1-1 0 0,0 0 1 0 0,0 0 0 0 0,23 25-1 0 0,-29-36-26 0 0,0-1 0 0 0,0 0 0 0 0,0 0 0 0 0,0 0 0 0 0,0 0 0 0 0,1-1 0 0 0,-1 1 0 0 0,1-1 0 0 0,-1 0 0 0 0,1 0 0 0 0,0 0 0 0 0,0-1 0 0 0,6 2 0 0 0,25 9-772 0 0,-15-7-83 0 0,-17-4 99 0 0,0 0 0 0 0,-1-1-1 0 0,1 1 1 0 0,-1 0-1 0 0,1-1 1 0 0,0 0 0 0 0,-1 0-1 0 0,5 0 1 0 0,4-3-6689 0 0</inkml:trace>
  <inkml:trace contextRef="#ctx0" brushRef="#br0" timeOffset="1">346 393 15664 0 0,'0'0'1813'0'0,"2"1"-1239"0"0,3 0-230 0 0,0 1 0 0 0,-1-1 0 0 0,1 0 0 0 0,0-1-1 0 0,-1 1 1 0 0,1-1 0 0 0,8 0 0 0 0,19 2 1029 0 0,-26-2-1236 0 0,1 0-1 0 0,-1 0 0 0 0,1-1 0 0 0,-1 0 0 0 0,1 0 1 0 0,-1 0-1 0 0,0-1 0 0 0,8-3 0 0 0,-6 3-172 0 0,11-5-1036 0 0,-2-1-4596 0 0,-6 0-1477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52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13824 0 0,'0'0'1246'0'0,"2"1"-1022"0"0,0 0-9 0 0,0-1 0 0 0,1 1 0 0 0,-1-1 0 0 0,0 1 0 0 0,1-1 0 0 0,-1 0 0 0 0,0 0 0 0 0,1 0 0 0 0,-1 0-1 0 0,1 0 1 0 0,-1 0 0 0 0,5-2 0 0 0,-4 2 274 0 0,0-1 1 0 0,1 1-1 0 0,-1-1 0 0 0,1 1 0 0 0,5 1 0 0 0,48 4 4101 0 0,-52-4-4490 0 0,0 0 0 0 0,0 0 0 0 0,0 1 0 0 0,0 0 0 0 0,0-1 0 0 0,0 2 1 0 0,0-1-1 0 0,-1 0 0 0 0,1 1 0 0 0,-1 0 0 0 0,1 0 0 0 0,-1 1 0 0 0,0-1 0 0 0,-1 1 1 0 0,1 0-1 0 0,-1 0 0 0 0,1 0 0 0 0,4 9 0 0 0,-7-11-93 0 0,0 0 0 0 0,0 0 1 0 0,-1 0-1 0 0,1 0 0 0 0,-1 0 0 0 0,1 0 0 0 0,-1 0 0 0 0,0 0 0 0 0,0 0 1 0 0,0 1-1 0 0,0 1 0 0 0,-5 28 57 0 0,2-15-61 0 0,-3 26-25 0 0,-7 38-234 0 0,10-69 15 0 0,0 0-1 0 0,-1-1 1 0 0,0 1 0 0 0,-12 20-1 0 0,-4 12-692 0 0,15-31 431 0 0,-1-1 0 0 0,-9 16 1 0 0,12-24 446 0 0,0-1 1 0 0,0 0 0 0 0,0 0 0 0 0,-1 0-1 0 0,1-1 1 0 0,-1 1 0 0 0,1-1-1 0 0,-1 0 1 0 0,0 0 0 0 0,-7 3 0 0 0,11-5 46 0 0,0 0 0 0 0,0 0 0 0 0,0 0 1 0 0,0 0-1 0 0,0 0 0 0 0,0 0 1 0 0,0 0-1 0 0,0 0 0 0 0,0 0 0 0 0,0 0 1 0 0,0 0-1 0 0,-1 0 0 0 0,1 0 1 0 0,0 0-1 0 0,0 0 0 0 0,0 0 0 0 0,0 0 1 0 0,0 0-1 0 0,0 0 0 0 0,0 0 1 0 0,0 0-1 0 0,0 0 0 0 0,0 0 0 0 0,0 0 1 0 0,0 0-1 0 0,0 0 0 0 0,-1 0 1 0 0,1 0-1 0 0,0 0 0 0 0,0 0 0 0 0,0 0 1 0 0,0 0-1 0 0,0 0 0 0 0,0 0 1 0 0,0 0-1 0 0,0 0 0 0 0,0 0 0 0 0,0 0 1 0 0,0 0-1 0 0,0-1 0 0 0,0 1 1 0 0,0 0-1 0 0,0 0 0 0 0,0 0 0 0 0,0 0 1 0 0,0 0-1 0 0,0 0 0 0 0,0 0 1 0 0,0 0-1 0 0,0 0 0 0 0,0 0 0 0 0,0 0 1 0 0,0 0-1 0 0,0 0 0 0 0,0-1 1 0 0,-1 0-47 0 0,1 0 1 0 0,-1 0 0 0 0,1 0 0 0 0,-1 0 0 0 0,0 0-1 0 0,1 0 1 0 0,-1 1 0 0 0,0-1 0 0 0,0 0 0 0 0,0 0 0 0 0,0 0-1 0 0,0 1 1 0 0,0-1 0 0 0,0 0 0 0 0,0 1 0 0 0,-1-1-1 0 0,0 0 62 0 0,1-5 1145 0 0,2 0-249 0 0,-1 5-593 0 0,2 0 2 0 0,15-10 188 0 0,-13 8-340 0 0,1 0 0 0 0,0 0 1 0 0,0 0-1 0 0,6-2 1 0 0,-4 3-165 0 0,0 0 0 0 0,0 0 0 0 0,1 1 1 0 0,-1 0-1 0 0,1 1 0 0 0,-1 0 0 0 0,0 0 1 0 0,1 0-1 0 0,9 3 0 0 0,33 0 4 0 0,-35-3-37 0 0,1 1-1 0 0,18 4 1 0 0,-31-4-783 0 0,0-1 0 0 0,0 1-1 0 0,0-1 1 0 0,0 0-1 0 0,0 0 1 0 0,0 0 0 0 0,6-1-1 0 0,-8 0 266 0 0,16-3-7374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52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10592 0 0,'1'1'6466'0'0,"45"31"-926"0"0,20 28-2220 0 0,-59-53-3163 0 0,-1 0 0 0 0,0 1 0 0 0,0 0 0 0 0,-1 0 0 0 0,0 0 0 0 0,-1 1 0 0 0,4 10 1 0 0,2 8 118 0 0,7 31 0 0 0,-13-36-197 0 0,-1-1 1 0 0,0 1-1 0 0,-2 21 0 0 0,1-10-4 0 0,-2-2-8 0 0,-7 57-1 0 0,-1-15-37 0 0,1-14-341 0 0,-14 60 1 0 0,19-115 138 0 0,1-1 0 0 0,0 0 1 0 0,-1 1-1 0 0,0-1 0 0 0,1 0 0 0 0,-5 4 1 0 0,-4 12-2671 0 0</inkml:trace>
  <inkml:trace contextRef="#ctx0" brushRef="#br0" timeOffset="1">400 378 12840 0 0,'9'-3'568'0'0,"-3"-3"120"0"0,-2 6-552 0 0,8 0-136 0 0,-2 6 0 0 0,1-6 0 0 0,5-6 656 0 0,-7 6 104 0 0,3-10 15 0 0,-2 6 9 0 0,-1 0 560 0 0,3-1-688 0 0,-2 5 0 0 0,1-4-848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53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1 103 7832 0 0,'5'27'356'0'0,"-4"-21"-7"0"0,16-11 2965 0 0,-15 4-2609 0 0,0 1 0 0 0,0-1 0 0 0,0 0 0 0 0,0 1 0 0 0,0-1-1 0 0,0 1 1 0 0,4-1 0 0 0,-1 1 569 0 0,1-1 1 0 0,-1 1-1 0 0,11-4 1 0 0,10-1 438 0 0,-10 3-1450 0 0,-1-1 1 0 0,0-1 0 0 0,0 0 0 0 0,0-1 0 0 0,0-1 0 0 0,-1 0-1 0 0,17-10 1 0 0,-15 6-1574 0 0,-1 0 0 0 0,0-1-1 0 0,17-15 1 0 0,-22 13-6500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53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11520 0 0,'0'2'7817'0'0,"6"30"-3420"0"0,-1 13-2433 0 0,-3-30-1538 0 0,1 22 0 0 0,-4 21-182 0 0,0-20-26 0 0,1 0-1 0 0,8 56 1 0 0,-3-32-834 0 0,-4-46-350 0 0,0 0 1 0 0,1-1-1 0 0,4 20 1 0 0,0-17-7452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55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8752 0 0,'0'0'13861'0'0,"1"3"-13240"0"0,4 12-4 0 0,-1 0 1 0 0,5 27-1 0 0,-4-13-328 0 0,4 44 168 0 0,-1-6-274 0 0,-3-39-226 0 0,0 0-246 0 0,1 1-1 0 0,1-2 1 0 0,12 33-1 0 0,-7-40-1141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54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10136 0 0,'0'0'6553'0'0,"1"2"-5416"0"0,1 1-778 0 0,1-1 1 0 0,-1 1-1 0 0,0-1 0 0 0,1 0 0 0 0,-1 0 1 0 0,1 0-1 0 0,0 0 0 0 0,-1 0 0 0 0,7 2 1 0 0,32 14 1437 0 0,-25-12-1612 0 0,-6-3-49 0 0,1 0 1 0 0,-1-1-1 0 0,1 0 0 0 0,0 0 1 0 0,0-1-1 0 0,0-1 1 0 0,21-2-1 0 0,-1 1-109 0 0,-24 1-115 0 0,0 0 0 0 0,0-1 0 0 0,0 0 0 0 0,0 0 0 0 0,11-5 0 0 0,4-2-4974 0 0,-18 7 3611 0 0,16-4-6059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55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69 11976 0 0,'0'0'1082'0'0,"-1"0"-890"0"0,-4 0-69 0 0,1-1 0 0 0,0 1-1 0 0,-1-1 1 0 0,1 0 0 0 0,0 0 0 0 0,-9-4-1 0 0,10 4 702 0 0,0 0-1 0 0,0-1 0 0 0,1 0 1 0 0,-1 0-1 0 0,0 0 0 0 0,-3-3 1 0 0,3 2-345 0 0,-1 1 0 0 0,1 0 0 0 0,-1-1 0 0 0,0 1 1 0 0,0 0-1 0 0,0 1 0 0 0,0-1 0 0 0,0 1 0 0 0,0 0 0 0 0,-8-2 1 0 0,-20-7 261 0 0,-1-3-416 0 0,22 13-282 0 0,-13 8-54 0 0,22-7-101 0 0,2-1 91 0 0,-1 0 0 0 0,1 0 0 0 0,0 1 0 0 0,-1-1 0 0 0,1 0 0 0 0,0 0 0 0 0,-1 0 0 0 0,1 1 0 0 0,0-1 0 0 0,-1 0 0 0 0,1 1 0 0 0,0-1-1 0 0,0 0 1 0 0,-1 0 0 0 0,1 1 0 0 0,0-1 0 0 0,0 0 0 0 0,-1 1 0 0 0,1-1 0 0 0,0 1 0 0 0,0-1 0 0 0,-1 3 9 0 0,0 2 8 0 0,-1 0 0 0 0,1 0 0 0 0,0 0 0 0 0,0 1 0 0 0,1-1 0 0 0,-1 0 0 0 0,1 0 0 0 0,1 1 0 0 0,-1-1 0 0 0,1 0 0 0 0,1 8 0 0 0,7 21-194 0 0,-8-29 182 0 0,0 1-1 0 0,0 0 1 0 0,1-1-1 0 0,0 1 0 0 0,0-1 1 0 0,1 1-1 0 0,3 5 1 0 0,4 3 1 0 0,0 0 0 0 0,1 0 1 0 0,1-1-1 0 0,0 0 0 0 0,1-1 1 0 0,1-1-1 0 0,-1 0 0 0 0,2-1 1 0 0,-1 0-1 0 0,29 13 0 0 0,-34-19 9 0 0,-1 1 0 0 0,0 0 0 0 0,-1 0 0 0 0,1 1 0 0 0,-1-1 0 0 0,0 2 0 0 0,-1-1 0 0 0,1 1 0 0 0,5 7 0 0 0,11 6 6 0 0,-20-18 0 0 0,0 0 0 0 0,0 1 0 0 0,0-1 0 0 0,0 0 0 0 0,0 1 0 0 0,-1 0 0 0 0,1 0 0 0 0,-1 0 0 0 0,0 0 0 0 0,0 0 0 0 0,2 5 0 0 0,13 47 0 0 0,-16-51-1 0 0,-1 0 1 0 0,1 0-1 0 0,-1 0 0 0 0,1 0 0 0 0,-2 0 0 0 0,1 1 1 0 0,0-1-1 0 0,-1 0 0 0 0,1 0 0 0 0,-1 0 0 0 0,-2 6 1 0 0,1-5-51 0 0,0 0 1 0 0,0 0 0 0 0,-1 0 0 0 0,1 0 0 0 0,-1-1-1 0 0,0 1 1 0 0,0-1 0 0 0,-5 6 0 0 0,-19 9-837 0 0,26-18 954 0 0,-13-9 449 0 0,8 5-399 0 0,-1-1-120 0 0,1 0 0 0 0,-1 0 0 0 0,1 0 0 0 0,-11-11 0 0 0,14 12-28 0 0,1 0-1 0 0,0 1 1 0 0,-1-1-1 0 0,1 0 1 0 0,0-1-1 0 0,0 1 1 0 0,1 0-1 0 0,-1 0 1 0 0,1-1 0 0 0,0 1-1 0 0,-1-1 1 0 0,0-6-1 0 0,1 4-85 0 0,-2-13 368 0 0,1 0 0 0 0,0 0 0 0 0,2 0 0 0 0,0 0 0 0 0,3-24 1 0 0,1 16-269 0 0,-4 21-46 0 0,1-1 0 0 0,0 1 0 0 0,1 0 0 0 0,-1 0 0 0 0,1 0 0 0 0,0 0 0 0 0,1 0 0 0 0,2-6 0 0 0,0 3 54 0 0,-1 0 0 0 0,0 0 0 0 0,4-16 0 0 0,-7 21 7 0 0,1 0-3 0 0,0 0-1 0 0,0 0 0 0 0,0 0 0 0 0,0 1 1 0 0,1-1-1 0 0,0 1 0 0 0,-1 0 1 0 0,1 0-1 0 0,4-4 0 0 0,2-1-54 0 0,1 0-1 0 0,12-7 1 0 0,-9 6-569 0 0,19-10-307 0 0,-9 10-5479 0 0,-3 3-710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55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23 17015 0 0,'0'0'1543'0'0,"-2"0"-1268"0"0,-1 0-62 0 0,-1-1 1 0 0,0 1-1 0 0,1-1 0 0 0,-1 0 1 0 0,1-1-1 0 0,-7-2 0 0 0,6 2 326 0 0,0 1-1 0 0,1-1 1 0 0,-1 1-1 0 0,0 0 1 0 0,0 0-1 0 0,0 0 0 0 0,-4 0 1 0 0,-18-1 110 0 0,-10 0 613 0 0,34 2-1214 0 0,-1 1-1 0 0,1-1 1 0 0,0 0 0 0 0,-1 1 0 0 0,1 0 0 0 0,0 0 0 0 0,0-1 0 0 0,-1 1 0 0 0,1 1 0 0 0,0-1 0 0 0,0 0-1 0 0,0 0 1 0 0,-2 3 0 0 0,-2 1-46 0 0,0 1 1 0 0,0-1-1 0 0,1 2 0 0 0,0-1 0 0 0,-4 7 1 0 0,7-10-4 0 0,0 0 1 0 0,1 1 0 0 0,0-1 0 0 0,-1 0 0 0 0,1 0-1 0 0,1 1 1 0 0,-1-1 0 0 0,0 1 0 0 0,1-1 0 0 0,0 1 0 0 0,0-1-1 0 0,0 1 1 0 0,0-1 0 0 0,1 5 0 0 0,1 8-41 0 0,2 8-31 0 0,0 0 0 0 0,13 37 1 0 0,-12-49 30 0 0,2 0 1 0 0,0 0-1 0 0,0 0 1 0 0,14 15-1 0 0,20 16-159 0 0,-40-43 194 0 0,0 1-1 0 0,-1 0 1 0 0,1 0-1 0 0,0-1 0 0 0,0 1 1 0 0,-1-1-1 0 0,1 1 1 0 0,0 0-1 0 0,0-1 1 0 0,0 1-1 0 0,0-1 1 0 0,0 0-1 0 0,0 1 1 0 0,0-1-1 0 0,0 0 0 0 0,0 0 1 0 0,0 1-1 0 0,0-1 1 0 0,0 0-1 0 0,0 0 1 0 0,1 0-1 0 0,-1 0 1 0 0,0 0-1 0 0,0 0 0 0 0,0 0 1 0 0,0 0-1 0 0,0 0 0 0 0,1 0 1 0 0,-1 0-1 0 0,0 0 1 0 0,0 0-1 0 0,0 0 0 0 0,0 0 1 0 0,0-1-1 0 0,0 1 1 0 0,0-1-1 0 0,0 1 0 0 0,0 0 1 0 0,0-1-1 0 0,-1 0 0 0 0,3 0 1 0 0,0-2-14 0 0,1 1 8 0 0,-1 0 0 0 0,1-1 0 0 0,-1 0 0 0 0,0 0 0 0 0,0 0 0 0 0,0 0 0 0 0,0 0 0 0 0,-1 0 0 0 0,1-1 0 0 0,-1 1 0 0 0,0-1 0 0 0,0 0 0 0 0,0 1-1 0 0,0-1 1 0 0,-1 0 0 0 0,1 0 0 0 0,-1 0 0 0 0,0-1 0 0 0,0-3 0 0 0,2-11-5 0 0,-1-1 0 0 0,-1-35 0 0 0,-1 43 29 0 0,1-12-12 0 0,-1 14 0 0 0,1-1 0 0 0,-2 1 0 0 0,1-1 0 0 0,-5-20 0 0 0,5 31 0 0 0,-3-10 54 0 0,0 0 0 0 0,-2-20 0 0 0,5 27 851 0 0,5 18-668 0 0,42 115 302 0 0,-9-23-526 0 0,-34-98-9 0 0,0 1 0 0 0,0-1 0 0 0,1 0 0 0 0,11 15 0 0 0,8 17-284 0 0,-22-38 81 0 0,0 0 0 0 0,0 0 0 0 0,0 0 0 0 0,0 0 0 0 0,0 0 1 0 0,1-1-1 0 0,-1 1 0 0 0,1-1 0 0 0,0 1 0 0 0,0-1 0 0 0,0 0 0 0 0,0 0 0 0 0,0 0 0 0 0,0-1 0 0 0,0 1 0 0 0,0-1 0 0 0,1 0 0 0 0,4 2 0 0 0,-3-4-2653 0 0,7-4-4951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56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8752 0 0,'2'-1'7889'0'0,"26"-7"-3273"0"0,-22 7-4176 0 0,1 1 0 0 0,-1-1 1 0 0,1 1-1 0 0,-1 0 1 0 0,10 2-1 0 0,-1 0 78 0 0,0-2 1 0 0,25-1-1 0 0,0-1-405 0 0,-6 3-111 0 0,-18 0 156 0 0,0 0 0 0 0,28-4 0 0 0,-43 2-181 0 0,0 1 0 0 0,1 0 1 0 0,-1-1-1 0 0,0 1 0 0 0,0-1 0 0 0,0 0 0 0 0,0 1 0 0 0,0-1 0 0 0,0 0 0 0 0,0 1 1 0 0,0-1-1 0 0,1-1 0 0 0,-2 1-95 0 0,1 1-1 0 0,-1-1 1 0 0,1 0 0 0 0,0 1-1 0 0,0-1 1 0 0,-1 0 0 0 0,1 1 0 0 0,0-1-1 0 0,0 1 1 0 0,0 0 0 0 0,0-1-1 0 0,0 1 1 0 0,0 0 0 0 0,0-1-1 0 0,-1 1 1 0 0,1 0 0 0 0,2 0 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56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15664 0 0,'0'0'718'0'0,"-1"2"-19"0"0,-7 7-449 0 0,7-7-110 0 0,0 1-1 0 0,0 0 0 0 0,1 0 0 0 0,0-1 0 0 0,-1 1 0 0 0,1 0 0 0 0,0 0 0 0 0,0 0 0 0 0,1 4 0 0 0,0 7 1234 0 0,-1-11-1009 0 0,0 1-1 0 0,0 0 1 0 0,0 0-1 0 0,1-1 0 0 0,-1 1 1 0 0,1 0-1 0 0,0 0 0 0 0,0-1 1 0 0,0 1-1 0 0,4 6 1 0 0,2 7 1008 0 0,8 31 1 0 0,-4-11-728 0 0,3 7-521 0 0,14 72 0 0 0,-22-83-401 0 0,2 0 0 0 0,14 34-1 0 0,-12-49-1343 0 0,0-7-90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56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13824 0 0,'0'0'9157'0'0,"0"2"-8947"0"0,0 2-177 0 0,0 1-1 0 0,0-1 1 0 0,0 1-1 0 0,-1-1 1 0 0,0 1-1 0 0,1-1 1 0 0,-2 0 0 0 0,1 1-1 0 0,-4 6 1 0 0,5-9-29 0 0,-1 0 0 0 0,0-1 0 0 0,1 1 0 0 0,-1 0 0 0 0,1 0 0 0 0,0-1 1 0 0,0 1-1 0 0,0 0 0 0 0,-1 0 0 0 0,2 0 0 0 0,-1 0 0 0 0,0 0 0 0 0,0-1 1 0 0,0 1-1 0 0,1 0 0 0 0,-1 0 0 0 0,1-1 0 0 0,1 4 0 0 0,4 19 46 0 0,-4 0-61 0 0,-2-8-74 0 0,6 27-1 0 0,-5-34 6 0 0,-1-7 72 0 0,0 1-1 0 0,0 0 0 0 0,0-1 0 0 0,0 1 1 0 0,-1-1-1 0 0,1 1 0 0 0,-1-1 0 0 0,0 1 0 0 0,0-1 1 0 0,0 0-1 0 0,0 1 0 0 0,0-1 0 0 0,-2 3 1 0 0,3-4 6 0 0,-1 0 0 0 0,0 0 1 0 0,1 0-1 0 0,-1 0 0 0 0,1 0 0 0 0,-1 1 1 0 0,1-1-1 0 0,-1 0 0 0 0,1 0 1 0 0,0 0-1 0 0,0 0 0 0 0,0 1 0 0 0,-1 0 1 0 0,1 0 202 0 0,2-1-126 0 0,-1 2-60 0 0,2-1-13 0 0,16 6-5 0 0,-11-6 68 0 0,0 0 1 0 0,1-1-1 0 0,-1 0 0 0 0,0 0 0 0 0,1-1 0 0 0,-1 0 1 0 0,9-1-1 0 0,10 0 181 0 0,-1-2 283 0 0,-23 2-494 0 0,0 1 0 0 0,0-1 0 0 0,0 1 0 0 0,0-1 0 0 0,0 1 0 0 0,0 0 0 0 0,1 0 0 0 0,-1 0 0 0 0,0 1 0 0 0,0-1 0 0 0,0 1 0 0 0,0 0 0 0 0,0 0 0 0 0,5 2 0 0 0,-5-1-22 0 0,0 0 1 0 0,1-1-1 0 0,-1 1 1 0 0,0-1-1 0 0,0 0 1 0 0,7 2 0 0 0,-8-3-12 0 0,0 0 0 0 0,-1 0 1 0 0,1 0-1 0 0,0 0 0 0 0,0-1 1 0 0,0 1-1 0 0,-1-1 1 0 0,1 1-1 0 0,0-1 0 0 0,-1 1 1 0 0,1-1-1 0 0,0 0 0 0 0,-1 0 1 0 0,3-1-1 0 0,14-9-189 0 0,22-7-1 0 0,-31 13-166 0 0,-7 5-207 0 0,-1-1 1 0 0,0 0 0 0 0,1 1-1 0 0,-1-1 1 0 0,0 0-1 0 0,1 0 1 0 0,-1 0-1 0 0,0 0 1 0 0,0-1-1 0 0,2-1 1 0 0,-2 2-446 0 0,5-9-6565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57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8288 0 0,'0'0'13038'0'0,"0"2"-11943"0"0,0 8-292 0 0,0-3-455 0 0,0 0 1 0 0,0-1-1 0 0,0 1 1 0 0,1 0-1 0 0,0-1 1 0 0,3 9-1 0 0,-1-6-116 0 0,-1 0 0 0 0,0 1 0 0 0,1 15-1 0 0,2 15 156 0 0,16 71 40 0 0,-12-56-697 0 0,19 66 1 0 0,-27-118-515 0 0,4 13 1322 0 0,-3-12-3154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57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14544 0 0,'0'0'1313'0'0,"1"1"-906"0"0,3 9 650 0 0,0-1 0 0 0,-1 0 0 0 0,0 1 1 0 0,2 18-1 0 0,22 79 1418 0 0,0 4-1378 0 0,-21-77-746 0 0,3 67-1 0 0,-3-40-478 0 0,-5-64 176 0 0,-1 0 0 0 0,1 1-1 0 0,0-1 1 0 0,0 1 0 0 0,0 0 0 0 0,0-1-1 0 0,0 1 1 0 0,3-3 0 0 0,0-2 60 0 0,7-18 122 0 0,4 1-230 0 0,-14 22-5 0 0,1 0 0 0 0,-1 0 0 0 0,0 0 0 0 0,1 0 1 0 0,-1 0-1 0 0,1 0 0 0 0,0 0 0 0 0,-1 1 0 0 0,1-1 0 0 0,0 1 0 0 0,0-1 0 0 0,0 1 0 0 0,0 0 0 0 0,0-1 0 0 0,1 1 0 0 0,-1 0 0 0 0,0 0 1 0 0,4 0-1 0 0,-2-1-51 0 0,1 1-6 0 0,-3 0 29 0 0,1 0 0 0 0,-1 1 0 0 0,0-1 0 0 0,1 1 0 0 0,-1 0 0 0 0,0 0 0 0 0,1 0 0 0 0,4 0 0 0 0,16 0-228 0 0,-1 1 254 0 0,1 1 1 0 0,-1 1 0 0 0,0 0-1 0 0,0 2 1 0 0,39 14-1 0 0,-57-18 7 0 0,17 11 0 0 0,-14-5 0 0 0,-6-6 45 0 0,0 1-1 0 0,0 0 1 0 0,0-1-1 0 0,-1 1 1 0 0,1 0-1 0 0,0 0 1 0 0,-1-1 0 0 0,0 1-1 0 0,1 0 1 0 0,-1 0-1 0 0,0 0 1 0 0,0 0-1 0 0,0 0 1 0 0,0 0-1 0 0,0 0 1 0 0,-1-1-1 0 0,1 1 1 0 0,0 0 0 0 0,-1 0-1 0 0,0 0 1 0 0,0 1-1 0 0,0 0 22 0 0,-1-1-1 0 0,1 1 0 0 0,-1-1 1 0 0,0 0-1 0 0,0 0 0 0 0,0 0 1 0 0,0 0-1 0 0,0 0 0 0 0,0 0 1 0 0,0 0-1 0 0,-1-1 0 0 0,1 1 1 0 0,0-1-1 0 0,-5 2 0 0 0,0 1-65 0 0,0 0 0 0 0,0 0 0 0 0,1 1 0 0 0,-12 10 0 0 0,12-9 0 0 0,-1-1 0 0 0,1 0 0 0 0,-1-1 0 0 0,0 1 0 0 0,-12 5 0 0 0,8-6-98 0 0,0 0-1 0 0,-1-1 0 0 0,0-1 1 0 0,1 0-1 0 0,-1 0 1 0 0,0-1-1 0 0,0 0 1 0 0,-15-2-1 0 0,20 0-8 0 0,0 0 0 0 0,0 0 0 0 0,0 0 0 0 0,0-1 0 0 0,0 0 0 0 0,-11-6 0 0 0,14 6 55 0 0,0 0-1 0 0,1 0 0 0 0,-1-1 1 0 0,1 1-1 0 0,-1-1 0 0 0,1 0 1 0 0,0 0-1 0 0,0 0 0 0 0,0-1 1 0 0,1 1-1 0 0,-5-7 0 0 0,2-7-2225 0 0,4 11 1512 0 0,-4-3-978 0 0</inkml:trace>
  <inkml:trace contextRef="#ctx0" brushRef="#br0" timeOffset="1">636 332 11976 0 0,'8'-19'546'0'0,"-6"15"-10"0"0,5 3 171 0 0,1 0-1 0 0,0 0 1 0 0,-1-1-1 0 0,14-4 1 0 0,5-1 3543 0 0,-24 6-3930 0 0,0 1-1 0 0,0 0 1 0 0,0 0 0 0 0,0 0 0 0 0,0 0 0 0 0,0 0 0 0 0,0 1 0 0 0,0-1-1 0 0,0 1 1 0 0,0-1 0 0 0,4 2 0 0 0,9 3 470 0 0,-2-4-128 0 0,5 2-49 0 0,21-1-1 0 0,-16-1-490 0 0,-12-1-399 0 0,0 0 1 0 0,0 0 0 0 0,0-1 0 0 0,21-4 0 0 0,-11 2-6070 0 0,0 5-2149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58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21 3680 0 0,'4'-14'381'0'0,"2"11"55"0"0,0 2 1054 0 0,-1 0 0 0 0,1 0 1 0 0,0 0-1 0 0,-1 1 0 0 0,1 0 0 0 0,0 0 0 0 0,-1 1 0 0 0,7 1 0 0 0,-8-1-1153 0 0,0 0-1 0 0,0 0 1 0 0,0 0 0 0 0,0 1-1 0 0,0-1 1 0 0,0 1-1 0 0,0 0 1 0 0,-1 1-1 0 0,1-1 1 0 0,-1 0-1 0 0,0 1 1 0 0,4 4-1 0 0,12 11 489 0 0,-13-12-663 0 0,0 0 1 0 0,-1 0-1 0 0,1 0 1 0 0,-1 1 0 0 0,-1 0-1 0 0,7 11 1 0 0,-9-13-137 0 0,0 1-1 0 0,0 0 1 0 0,0-1 0 0 0,-1 1 0 0 0,0 0-1 0 0,0 0 1 0 0,-1 0 0 0 0,0 0-1 0 0,0 0 1 0 0,-1 10 0 0 0,-3 5-48 0 0,-9 35 0 0 0,5-27-68 0 0,2-9-394 0 0,-1 0-1 0 0,-16 29 0 0 0,12-26 25 0 0,8-15 217 0 0,-2-1-1 0 0,1 0 1 0 0,-1 0 0 0 0,-6 7 0 0 0,-13 18-744 0 0,22-28 934 0 0,0 0 1 0 0,-1-1-1 0 0,1 1 1 0 0,-1-1-1 0 0,0 0 1 0 0,0 0-1 0 0,0 0 1 0 0,-1 0-1 0 0,1-1 0 0 0,-1 1 1 0 0,1-1-1 0 0,-1 0 1 0 0,0 0-1 0 0,0 0 1 0 0,0-1-1 0 0,0 1 1 0 0,0-1-1 0 0,-5 1 0 0 0,8-1 27 0 0,0-1 96 0 0,1 0-1 0 0,0 0 0 0 0,-1 0 1 0 0,1 1-1 0 0,-1-1 0 0 0,1 0 0 0 0,0 0 1 0 0,-1 0-1 0 0,1 0 0 0 0,-1 0 1 0 0,1 0-1 0 0,-1 0 0 0 0,1 0 0 0 0,0 0 1 0 0,-1 0-1 0 0,1 0 0 0 0,-1 0 1 0 0,1 0-1 0 0,-1 0 0 0 0,1 0 0 0 0,0 0 1 0 0,-1 0-1 0 0,1-1 0 0 0,-1 1 1 0 0,1 0-1 0 0,0 0 0 0 0,-1 0 0 0 0,1-1 1 0 0,0 1-1 0 0,-1 0 0 0 0,1-1 1 0 0,0 1-1 0 0,-1 0 0 0 0,1-1 0 0 0,0 1 1 0 0,0 0-1 0 0,-1-1 0 0 0,1 1 1 0 0,0 0-1 0 0,0-1 0 0 0,0 1 0 0 0,0-1 1 0 0,-1 1-1 0 0,1-1 0 0 0,11-10 847 0 0,-9 10-857 0 0,-1-1 0 0 0,0 0-1 0 0,1 1 1 0 0,0-1 0 0 0,-1 0 0 0 0,1 1-1 0 0,0 0 1 0 0,-1-1 0 0 0,1 1 0 0 0,0 0-1 0 0,0 0 1 0 0,0 0 0 0 0,0 0-1 0 0,0 1 1 0 0,0-1 0 0 0,1 0 0 0 0,-1 1-1 0 0,0-1 1 0 0,0 1 0 0 0,0 0 0 0 0,3 0-1 0 0,15-1 323 0 0,-14 0-246 0 0,0 1-1 0 0,0 0 1 0 0,0 0-1 0 0,11 2 1 0 0,14 5 14 0 0,0-1 1 0 0,0-1 0 0 0,39 0-1 0 0,-5 0-1062 0 0,-48-3 90 0 0,1 0 1 0 0,28-2-1 0 0,-29-3-1396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58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51 18631 0 0,'0'0'2182'0'0,"-10"-10"900"0"0,-11-3-1046 0 0,18 10-1923 0 0,-1 0 0 0 0,0 0 1 0 0,1 1-1 0 0,-1-1 1 0 0,0 1-1 0 0,0 0 0 0 0,-1 0 1 0 0,1 1-1 0 0,0-1 0 0 0,0 1 1 0 0,-1 0-1 0 0,1 0 0 0 0,-1 1 1 0 0,1-1-1 0 0,-8 1 0 0 0,6 1-105 0 0,-1 0 0 0 0,1 0 0 0 0,0 1 0 0 0,0 0 0 0 0,0 0 0 0 0,1 1 0 0 0,-1 0 0 0 0,0 0-1 0 0,1 0 1 0 0,-9 7 0 0 0,12-8-18 0 0,1 0-1 0 0,-1 1 1 0 0,0-1 0 0 0,1 1-1 0 0,0-1 1 0 0,0 1 0 0 0,-1-1-1 0 0,2 1 1 0 0,-1-1 0 0 0,0 1-1 0 0,0 0 1 0 0,1 0 0 0 0,-1-1-1 0 0,1 1 1 0 0,0 0 0 0 0,0 4-1 0 0,-1 12-70 0 0,-1-13 66 0 0,1-1 0 0 0,1 1 0 0 0,-1 0 0 0 0,1 0-1 0 0,0 0 1 0 0,1 0 0 0 0,-1 0 0 0 0,1 0 0 0 0,2 9 0 0 0,-2-13 10 0 0,18 46-80 0 0,-17-44 77 0 0,-1 0 1 0 0,2-1-1 0 0,-1 1 1 0 0,0-1 0 0 0,1 0-1 0 0,-1 0 1 0 0,1 0-1 0 0,0 0 1 0 0,0 0 0 0 0,5 3-1 0 0,-2-2 32 0 0,-1-1-1 0 0,1 0 1 0 0,0 0-1 0 0,0 0 1 0 0,1-1-1 0 0,-1 0 1 0 0,0 0 0 0 0,11 1-1 0 0,-13-3-39 0 0,1 0-1 0 0,0 0 0 0 0,-1 0 1 0 0,1 0-1 0 0,-1-1 1 0 0,1 0-1 0 0,0 0 1 0 0,-1 0-1 0 0,1-1 0 0 0,-1 0 1 0 0,0 1-1 0 0,0-2 1 0 0,5-1-1 0 0,-5 1-112 0 0,0 1-1 0 0,0 0 0 0 0,0 0 1 0 0,1 0-1 0 0,-1 0 0 0 0,1 1 1 0 0,0-1-1 0 0,-1 1 0 0 0,1 1 1 0 0,0-1-1 0 0,8 0 0 0 0,8 1-1087 0 0,0-4-50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55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9672 0 0,'0'0'10009'0'0,"0"2"-9267"0"0,-1 10-349 0 0,0 0-1 0 0,-1-1 1 0 0,-3 13-1 0 0,2-12-316 0 0,0 0-1 0 0,1 1 1 0 0,0 14-1 0 0,2-12-81 0 0,-1-4 20 0 0,1 0 0 0 0,1 0 0 0 0,0 0 0 0 0,4 21 0 0 0,-2-23-5 0 0,-1 1 0 0 0,1 18-1 0 0,-2-21 10 0 0,-1 0 0 0 0,1 0 0 0 0,0 0 0 0 0,1-1 0 0 0,4 13 0 0 0,-4-16-17 0 0,0 0 1 0 0,0 0-1 0 0,0 0 1 0 0,0-1-1 0 0,1 1 1 0 0,3 3-1 0 0,2 2-1 0 0,-4-4 0 0 0,0 0 0 0 0,0 0 0 0 0,0 0 0 0 0,6 4 0 0 0,0 1 0 0 0,-8-8-8 0 0,0 1-1 0 0,0-1 0 0 0,0 1 0 0 0,0-1 0 0 0,0 0 1 0 0,0 0-1 0 0,0 0 0 0 0,0 0 0 0 0,0 0 1 0 0,1 0-1 0 0,1 0 0 0 0,0 0-344 0 0,-2-1-1147 0 0,4 1 815 0 0,-1 0 1 0 0,0-1-1 0 0,0 0 1 0 0,1 0 0 0 0,5-2-1 0 0,-6 2-1433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59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4608 0 0,'2'0'7437'0'0,"16"-4"-557"0"0,-15 3-6522 0 0,-1 0 1 0 0,1 0-1 0 0,0 1 0 0 0,-1-1 1 0 0,1 1-1 0 0,-1-1 0 0 0,1 1 1 0 0,5 0-1 0 0,-1 1 4 0 0,1 0-1 0 0,0-1 1 0 0,0 0-1 0 0,0 0 1 0 0,9-2-1 0 0,68-2 1455 0 0,-77 4-1735 0 0,0 0 1 0 0,0 1-1 0 0,0 0 0 0 0,0 1 0 0 0,-1-1 0 0 0,1 1 1 0 0,0 1-1 0 0,-1-1 0 0 0,8 5 0 0 0,20 6 51 0 0,-30-11-146 0 0,0-1 0 0 0,0 0 0 0 0,1-1 0 0 0,9 1 0 0 0,-13-1-21 0 0,0 0-1 0 0,0 0 1 0 0,0 0 0 0 0,0 0 0 0 0,0 0-1 0 0,0-1 1 0 0,-1 1 0 0 0,1-1 0 0 0,0 0 0 0 0,0 1-1 0 0,0-1 1 0 0,-1 0 0 0 0,1 0 0 0 0,2-2 0 0 0,-2 2-1011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1:59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15664 0 0,'0'0'1417'0'0,"1"2"-948"0"0,-1 0-195 0 0,1 0 0 0 0,-1 1 1 0 0,1-1-1 0 0,-1 0 0 0 0,0 0 0 0 0,0 1 0 0 0,0-1 0 0 0,0 0 0 0 0,0 0 0 0 0,0 0 1 0 0,-2 4-1 0 0,2-3 80 0 0,-1 0 0 0 0,1 0 0 0 0,0 0 0 0 0,-1 0 0 0 0,1 0 0 0 0,1 0 0 0 0,-1 0 0 0 0,1 6 0 0 0,4 3 28 0 0,0 1 1 0 0,1-1-1 0 0,0 0 0 0 0,12 16 1 0 0,-6-10 116 0 0,8 19-1 0 0,33 94 196 0 0,-33-77-678 0 0,27 52-1 0 0,-35-81-143 0 0,-8-16-468 0 0,-1-1 0 0 0,2 0 0 0 0,-1 0-1 0 0,1 0 1 0 0,0 0 0 0 0,11 11 0 0 0,-2-9-7947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00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127 438 13824 0 0,'-5'-20'629'0'0,"4"17"-12"0"0,3 0-393 0 0,12-12 7216 0 0,-39 9-6256 0 0,22 7-1116 0 0,-1-1 1 0 0,1 0-1 0 0,0 1 0 0 0,0 0 1 0 0,-6 2-1 0 0,-10 2 17 0 0,16-5-88 0 0,1 1 0 0 0,-1 0 1 0 0,1 0-1 0 0,0 0 0 0 0,-1 1 1 0 0,1-1-1 0 0,0 0 0 0 0,-1 1 1 0 0,1 0-1 0 0,0-1 0 0 0,0 1 1 0 0,1 0-1 0 0,-1 0 0 0 0,-3 4 1 0 0,-10 10-156 0 0,13-14 141 0 0,1-1-1 0 0,-1 0 0 0 0,1 1 1 0 0,0 0-1 0 0,0-1 0 0 0,0 1 1 0 0,0-1-1 0 0,0 1 0 0 0,0 0 1 0 0,0 0-1 0 0,0 0 0 0 0,1 0 0 0 0,-1-1 1 0 0,1 1-1 0 0,-1 2 0 0 0,0 32-341 0 0,2-21 152 0 0,0-6 143 0 0,0-1 0 0 0,1 0 0 0 0,0 0 0 0 0,0 0-1 0 0,1 0 1 0 0,-1-1 0 0 0,2 1 0 0 0,-1-1 0 0 0,1 0 0 0 0,1 0 0 0 0,-1 0 0 0 0,10 10 0 0 0,-11-13 15 0 0,0-1 0 0 0,1 0 1 0 0,-1 0-1 0 0,1 0 1 0 0,0-1-1 0 0,0 1 0 0 0,0-1 1 0 0,0 0-1 0 0,0 0 0 0 0,8 2 1 0 0,-5-1-159 0 0,-7-3 213 0 0,1 0 0 0 0,-1 1-1 0 0,1-1 1 0 0,0 0 0 0 0,-1 0 0 0 0,1 0-1 0 0,-1 1 1 0 0,1-1 0 0 0,-1 0-1 0 0,1 0 1 0 0,0 0 0 0 0,-1 0 0 0 0,1 0-1 0 0,-1 0 1 0 0,1 0 0 0 0,0 0-1 0 0,-1-1 1 0 0,1 1 0 0 0,-1 0-1 0 0,1 0 1 0 0,-1 0 0 0 0,1-1 0 0 0,0 1-1 0 0,-1 0 1 0 0,1-1 0 0 0,-1 1-1 0 0,0 0 1 0 0,1-1 0 0 0,-1 1 0 0 0,1 0-1 0 0,-1-1 1 0 0,1 1 0 0 0,-1-1-1 0 0,0 1 1 0 0,1-1 0 0 0,-1 1-1 0 0,0-1 1 0 0,0 1 0 0 0,1-1 0 0 0,-1 0-1 0 0,0 0 1 0 0,1-1 30 0 0,-1-1 1 0 0,1 1-1 0 0,-1 0 0 0 0,0 0 1 0 0,0-1-1 0 0,0 1 1 0 0,0-4-1 0 0,-1-2 123 0 0,0 0-1 0 0,0 0 1 0 0,1 0 0 0 0,0 0-1 0 0,0 0 1 0 0,3-14 0 0 0,-1 6-126 0 0,-1-1 0 0 0,-2-29 1 0 0,0 12-32 0 0,4-24-2 0 0,-2 43 0 0 0,0 0 0 0 0,-1 0 0 0 0,0 0 0 0 0,-5-29 0 0 0,2 32 0 0 0,0-5 0 0 0,-1 0 0 0 0,-1 1 0 0 0,-7-16 0 0 0,-1-9-9 0 0,11 33 61 0 0,-1-1-1 0 0,0 1 0 0 0,0 0 0 0 0,-4-7 0 0 0,2 5 126 0 0,1 1-1 0 0,0-1 1 0 0,0 0 0 0 0,1 0 0 0 0,-2-11-1 0 0,-2-9 293 0 0,3 24-227 0 0,13 18-4 0 0,0 0 1 0 0,-1 1 0 0 0,0 0 0 0 0,-1 0 0 0 0,7 16 0 0 0,-6-10-206 0 0,-5-12-23 0 0,0 0-1 0 0,0 0 1 0 0,-1 1 0 0 0,-1-1-1 0 0,2 9 1 0 0,-1-5-5 0 0,0-1-1 0 0,5 15 1 0 0,57 133 348 0 0,-40-102-201 0 0,29 52-133 0 0,-32-70-159 0 0,46 67 0 0 0,-29-56-255 0 0,-35-45 260 0 0,1 0 0 0 0,0 0-1 0 0,-1-1 1 0 0,1 0 0 0 0,0 1-1 0 0,1-2 1 0 0,-1 1 0 0 0,0 0 0 0 0,7 2-1 0 0,-9-4-560 0 0,7-11-6766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00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13360 0 0,'0'0'1209'0'0,"2"0"-801"0"0,23-5 3176 0 0,-20 4-2931 0 0,0-1-1 0 0,0 1 1 0 0,11 0-1 0 0,2 0 1012 0 0,33-6-1 0 0,-5 1-418 0 0,-16-1-585 0 0,-24 6-568 0 0,0-1 0 0 0,0 1 0 0 0,1 0 0 0 0,6 0 0 0 0,-6 1-19 0 0,-5 0-67 0 0,0 0 1 0 0,1 0-1 0 0,-1 0 1 0 0,0 0 0 0 0,0 0-1 0 0,0-1 1 0 0,0 1-1 0 0,1-1 1 0 0,-1 0-1 0 0,0 0 1 0 0,0 1-1 0 0,0-1 1 0 0,0-1-1 0 0,1 0 1 0 0,-1 1-108 0 0</inkml:trace>
  <inkml:trace contextRef="#ctx0" brushRef="#br0" timeOffset="1">136 103 11520 0 0,'0'0'528'0'0,"0"2"-16"0"0,0-1-495 0 0,0 0 1 0 0,0 0-1 0 0,0 0 1 0 0,0 0-1 0 0,0 0 0 0 0,0 0 1 0 0,1 0-1 0 0,-1-1 1 0 0,0 1-1 0 0,0 0 1 0 0,1 0-1 0 0,-1 0 1 0 0,1 1-1 0 0,5 1 111 0 0,-5-3 6 0 0,14 7 2962 0 0,-7-3-1072 0 0,2 0 0 0 0,14 5 0 0 0,-20-8-1721 0 0,0-1 1 0 0,1 1-1 0 0,-1-1 1 0 0,0 0-1 0 0,0 1 1 0 0,0-2-1 0 0,0 1 1 0 0,0 0-1 0 0,7-3 1 0 0,-3 1-110 0 0,-1 1 1 0 0,0-1-1 0 0,1 1 0 0 0,-1 1 1 0 0,1-1-1 0 0,9 2 1 0 0,-12-1-95 0 0,0 0-1 0 0,-1 0 1 0 0,1-1 0 0 0,0 1 0 0 0,4-2-1 0 0,-5 1-58 0 0,0 0-1 0 0,0 0 1 0 0,1 1-1 0 0,-1-1 1 0 0,5 2-1 0 0,13 1-669 0 0,1 0-1 0 0,0-2 0 0 0,26-2 1 0 0,-46 1-240 0 0,0 1 1 0 0,0-1 0 0 0,0 0 0 0 0,1 0 0 0 0,-1-1 0 0 0,5-2 0 0 0,-3 1-974 0 0,15-7-5512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01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8752 0 0,'1'-6'14478'0'0,"2"17"-13585"0"0,0 0 1 0 0,0 0-1 0 0,1 18 0 0 0,4 12-114 0 0,49 236 915 0 0,-52-248-1954 0 0,11 34 0 0 0,-8-35-918 0 0,5 36 1 0 0,-9-43-302 0 0,-3-3-52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01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179 142 13992 0 0,'0'0'314'0'0,"0"-9"774"0"0,0 7-1042 0 0,0 0 1 0 0,0 0-1 0 0,0 0 0 0 0,0 0 1 0 0,0 0-1 0 0,-1 0 0 0 0,1 0 1 0 0,-2-2-1 0 0,1-2 595 0 0,1 6-539 0 0,0-1 0 0 0,0 1 1 0 0,0-1-1 0 0,0 1 0 0 0,0-1 1 0 0,0 1-1 0 0,-1-1 1 0 0,1 1-1 0 0,0-1 0 0 0,0 1 1 0 0,-1-1-1 0 0,1 1 1 0 0,0-1-1 0 0,0 1 0 0 0,-1-1 1 0 0,1 1-1 0 0,0 0 1 0 0,-1-1-1 0 0,1 1 0 0 0,-1-1 1 0 0,-5-6 954 0 0,4-2-314 0 0,0 5-393 0 0,1-1 0 0 0,-1 1 0 0 0,1-1 0 0 0,-1 1-1 0 0,-1 0 1 0 0,1-1 0 0 0,0 1 0 0 0,-1 1 0 0 0,-3-5 0 0 0,2 4-162 0 0,1 0 0 0 0,-1 0 0 0 0,0 1 0 0 0,0-1 0 0 0,-1 1 0 0 0,1 0 0 0 0,-6-2 1 0 0,8 4-182 0 0,0 0 0 0 0,1 0 0 0 0,-1 1 0 0 0,0-1 0 0 0,0 1 0 0 0,0 0 0 0 0,0-1 0 0 0,0 1 0 0 0,-1 0 0 0 0,1 0 0 0 0,0 0 0 0 0,0 1 0 0 0,0-1 0 0 0,0 0 0 0 0,0 1 0 0 0,0-1 0 0 0,1 1 0 0 0,-1 0 0 0 0,0 0 0 0 0,0-1 0 0 0,0 1 0 0 0,-2 2 0 0 0,-8 4-8 0 0,10-6-9 0 0,1-1 0 0 0,-1 1 0 0 0,0 0 1 0 0,1 0-1 0 0,-1 0 0 0 0,1 1 0 0 0,-1-1 0 0 0,1 0 1 0 0,0 1-1 0 0,-1-1 0 0 0,1 0 0 0 0,0 1 0 0 0,0 0 1 0 0,0-1-1 0 0,0 1 0 0 0,-1 3 0 0 0,-1 2-101 0 0,0 0 0 0 0,1 1 0 0 0,0 0 0 0 0,0-1 0 0 0,0 1 1 0 0,1 8-1 0 0,-1 51-623 0 0,3-42 508 0 0,0 0 214 0 0,1-1 0 0 0,2 0 0 0 0,9 37 0 0 0,4 16 12 0 0,-8-39 0 0 0,-5-25 0 0 0,3 23 0 0 0,-3 13 0 0 0,3 31 0 0 0,-6-78-35 0 0,-1 0 0 0 0,0 0 0 0 0,0 0 0 0 0,0 0 0 0 0,0 0 0 0 0,-1 0 0 0 0,1 0 0 0 0,-1 0 0 0 0,1 0 0 0 0,-1 0 0 0 0,1 0 0 0 0,-1-1 0 0 0,-1 3 0 0 0,1-2-202 0 0,0-1-1 0 0,1 1 1 0 0,-1 0-1 0 0,0 0 1 0 0,1 0 0 0 0,0-1-1 0 0,-1 5 1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02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8752 0 0,'0'0'2402'0'0,"3"1"-770"0"0,87 27 4907 0 0,-64-22-5857 0 0,0-2 1 0 0,0 0-1 0 0,38-1 0 0 0,-33-1-374 0 0,-26-1-251 0 0,1 0 0 0 0,0-1-1 0 0,-1 0 1 0 0,1 0 0 0 0,0-1 0 0 0,8-1-1 0 0,6-2-329 0 0,35-1 0 0 0,-13 1-1859 0 0,-16 3-5141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02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7 6912 0 0,'-9'-7'12833'0'0,"-1"13"-11321"0"0,8-5-1178 0 0,0 2-157 0 0,-1 0 0 0 0,1 0 0 0 0,0 0 0 0 0,0 1 0 0 0,1-1-1 0 0,-1 1 1 0 0,1-1 0 0 0,-1 1 0 0 0,1-1 0 0 0,0 1 0 0 0,0 4 0 0 0,-1-3-20 0 0,-4 35 361 0 0,2-9-332 0 0,1-4-73 0 0,1 0 0 0 0,1 35 0 0 0,1-33-86 0 0,1-11-24 0 0,1 0 1 0 0,4 20-1 0 0,1 8-3 0 0,0-10 0 0 0,1 1 0 0 0,23 63 0 0 0,-24-78 0 0 0,3 2-2 0 0,18 35 0 0 0,-8-21-67 0 0,-16-31-161 0 0,-1-1 0 0 0,1 0 0 0 0,0 0 1 0 0,0 0-1 0 0,0 0 0 0 0,1-1 0 0 0,0 0 0 0 0,0 0 1 0 0,0 0-1 0 0,8 4 0 0 0</inkml:trace>
  <inkml:trace contextRef="#ctx0" brushRef="#br0" timeOffset="1">299 226 8288 0 0,'0'0'2626'0'0,"-4"14"4846"0"0,5 2-4839 0 0,4 29 0 0 0,17 48-1038 0 0,-9-39-1291 0 0,2 25-304 0 0,-15-70-256 0 0,0-7-1080 0 0,6-12-2424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02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13360 0 0,'0'0'1209'0'0,"2"0"-994"0"0,-1 0-212 0 0,0 0 1 0 0,-1 0-1 0 0,1 0 1 0 0,0 0-1 0 0,-1 0 1 0 0,1 0-1 0 0,0 0 1 0 0,0 0-1 0 0,-1 0 1 0 0,1 0 0 0 0,0 0-1 0 0,-1 0 1 0 0,1 1-1 0 0,0-1 1 0 0,0 0-1 0 0,-1 1 1 0 0,1-1-1 0 0,-1 0 1 0 0,1 1-1 0 0,0-1 1 0 0,-1 1 0 0 0,1-1-1 0 0,-1 1 1 0 0,1-1-1 0 0,-1 1 1 0 0,2 0-1 0 0,0 2 95 0 0,82 64 5306 0 0,-29-18-3635 0 0,-29-25-1002 0 0,-15-14-439 0 0,-1 0 0 0 0,0 1 0 0 0,-1 1 0 0 0,9 14 0 0 0,26 52 730 0 0,-38-67-936 0 0,5 10 63 0 0,0 1 1 0 0,-2 1 0 0 0,0-1 0 0 0,-2 2 0 0 0,0-1 0 0 0,-2 1-1 0 0,4 32 1 0 0,-6-14 10 0 0,-5 75 0 0 0,1-101-258 0 0,-1 0 0 0 0,-1 0 1 0 0,-1 0-1 0 0,0-1 0 0 0,-1 1 0 0 0,0-1 0 0 0,-16 28 0 0 0,20-41-115 0 0,0 1-1 0 0,0-1 0 0 0,-1 0 1 0 0,1 0-1 0 0,-1-1 0 0 0,1 1 1 0 0,-1 0-1 0 0,0-1 0 0 0,0 1 0 0 0,0 0 1 0 0,0-1-1 0 0,0 0 0 0 0,0 0 1 0 0,0 1-1 0 0,0-1 0 0 0,0-1 0 0 0,-1 1 1 0 0,1 0-1 0 0,0 0 0 0 0,-1-1 1 0 0,1 1-1 0 0,0-1 0 0 0,-1 0 1 0 0,1 0-1 0 0,-1 0 0 0 0,1 0 0 0 0,-4-1 1 0 0,-9-5-1777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03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14456 0 0,'0'0'661'0'0,"2"1"-16"0"0,1 0-603 0 0,0-1 1 0 0,0 1-1 0 0,0-1 0 0 0,1 1 0 0 0,-1-1 0 0 0,0 0 0 0 0,0 0 1 0 0,1 0-1 0 0,-1-1 0 0 0,0 1 0 0 0,4-1 0 0 0,35-13 2247 0 0,-35 12-1637 0 0,-2 0-337 0 0,0-1 0 0 0,1 1 0 0 0,-1-1 0 0 0,6-5 0 0 0,15-8 131 0 0,-24 16-410 0 0,0-1 0 0 0,0 0 0 0 0,0 0 0 0 0,-1-1 1 0 0,1 1-1 0 0,-1 0 0 0 0,1 0 0 0 0,-1-1 0 0 0,1 1 0 0 0,-1-1 0 0 0,2-1 0 0 0,-2 1 396 0 0,0 1-1734 0 0,7-2-436 0 0</inkml:trace>
  <inkml:trace contextRef="#ctx0" brushRef="#br0" timeOffset="1">56 93 11056 0 0,'3'11'574'0'0,"-3"-9"-537"0"0,0-1 0 0 0,1 1 0 0 0,-1 0 0 0 0,0-1 1 0 0,1 1-1 0 0,-1 0 0 0 0,1-1 0 0 0,0 1 0 0 0,-1-1 0 0 0,1 1 0 0 0,0-1 0 0 0,0 0 0 0 0,0 1 0 0 0,0-1 0 0 0,0 0 1 0 0,0 1-1 0 0,1-1 0 0 0,-1 0 0 0 0,0 0 0 0 0,3 2 0 0 0,-3-3 105 0 0,0 0-1 0 0,0 0 1 0 0,0 1 0 0 0,0-1-1 0 0,-1 1 1 0 0,1-1 0 0 0,0 1-1 0 0,0-1 1 0 0,0 1 0 0 0,-1 0-1 0 0,1-1 1 0 0,0 1 0 0 0,-1 0-1 0 0,1-1 1 0 0,0 1 0 0 0,-1 0-1 0 0,1 0 1 0 0,-1 0 0 0 0,0 0-1 0 0,1-1 1 0 0,-1 1 0 0 0,1 0-1 0 0,-1 2 1 0 0,1-2 108 0 0,0 1 0 0 0,0 0 0 0 0,0-1 1 0 0,1 1-1 0 0,-1-1 0 0 0,0 0 0 0 0,1 1 0 0 0,-1-1 1 0 0,1 0-1 0 0,2 2 0 0 0,0-1 102 0 0,0 1-1 0 0,0-1 1 0 0,0 0-1 0 0,0 0 1 0 0,0 0-1 0 0,6 1 1 0 0,10-1 34 0 0,-15-2-397 0 0,1 1-1 0 0,-1-1 1 0 0,0 1 0 0 0,1 1 0 0 0,7 2 0 0 0,-10-3-229 0 0,1 0-1 0 0,0-1 1 0 0,-1 1 0 0 0,1 0 0 0 0,0-1 0 0 0,4 0-1 0 0,9 0-6818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56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16671 0 0,'0'0'1922'0'0,"0"3"-1362"0"0,0 12 338 0 0,1-1-1 0 0,4 28 1 0 0,7 41 237 0 0,1 14-483 0 0,-8-49-472 0 0,-2-34-168 0 0,0 1 1 0 0,1-1 0 0 0,9 19 0 0 0,-7-17-138 0 0,7 14-757 0 0,0-13-5137 0 0,2-5-1227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03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16847 0 0,'0'0'2720'0'0,"2"0"-1724"0"0,20-1 1476 0 0,-16 0-2205 0 0,-1 1-1 0 0,1-1 1 0 0,-1 1 0 0 0,1 0 0 0 0,0 1 0 0 0,-1 0 0 0 0,1 0 0 0 0,6 2 0 0 0,-1 2-1 0 0,-8-3-204 0 0,-1-1-1 0 0,1 1 1 0 0,0-1 0 0 0,0 0 0 0 0,-1 0 0 0 0,1 0 0 0 0,4 1 0 0 0,12-1 122 0 0,-1 0 1 0 0,0 0-1 0 0,0-2 1 0 0,0 0-1 0 0,25-6 0 0 0,-8 0-1751 0 0,61-23-1 0 0,-79 21-1198 0 0,-2 0-5173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03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136 127 17967 0 0,'0'-28'2067'0'0,"0"27"-1965"0"0,1 0 1 0 0,-1 0-1 0 0,1 1 1 0 0,-1-1-1 0 0,1 0 0 0 0,-1 1 1 0 0,1-1-1 0 0,0 1 1 0 0,-1-1-1 0 0,1 0 0 0 0,0 1 1 0 0,-1 0-1 0 0,1-1 1 0 0,1 0-1 0 0,-1 0 155 0 0,52-44 3842 0 0,-52 45-4031 0 0,0-1 1 0 0,0 0-1 0 0,0 0 1 0 0,0 1-1 0 0,0-1 1 0 0,0 1-1 0 0,1-1 1 0 0,-1 1-1 0 0,0 0 1 0 0,0-1-1 0 0,1 1 1 0 0,1 0-1 0 0,11-4 304 0 0,32-28 346 0 0,-45 32-822 0 0,-1 21-5955 0 0,0-19 5033 0 0,-7 2-1077 0 0,-3 4 648 0 0,8-6 1185 0 0,0-1 1 0 0,1 1-1 0 0,-1-1 0 0 0,0 1 0 0 0,0-1 0 0 0,0 0 1 0 0,0 0-1 0 0,0 0 0 0 0,0 0 0 0 0,-3 0 1 0 0,-1 1-248 0 0,1-1 0 0 0,0 1 0 0 0,0 0 0 0 0,-5 3 0 0 0,6-3 319 0 0,-1 0 0 0 0,1 0 0 0 0,0 0-1 0 0,-1-1 1 0 0,-6 2 0 0 0,7-2 218 0 0,0 0-1 0 0,1 0 0 0 0,-1 0 0 0 0,1 1 0 0 0,-1-1 1 0 0,1 1-1 0 0,-1 0 0 0 0,-3 4 0 0 0,-15 6 1626 0 0,18-9-1006 0 0,0 0 0 0 0,0 0 0 0 0,0 0 0 0 0,0 0 0 0 0,-5 7 0 0 0,-2 1 1090 0 0,9-9-1464 0 0,0 0-1 0 0,0 1 1 0 0,1-1-1 0 0,-1 0 0 0 0,1 0 1 0 0,0 1-1 0 0,0-1 0 0 0,0 1 1 0 0,0-1-1 0 0,0 1 0 0 0,0 0 1 0 0,1-1-1 0 0,-1 1 1 0 0,1 0-1 0 0,0 3 0 0 0,-1 5 254 0 0,1 0 0 0 0,2 14 0 0 0,-1-17-373 0 0,1 1 0 0 0,0-1 0 0 0,1 0 0 0 0,-1 0 0 0 0,1 0-1 0 0,1 0 1 0 0,0 0 0 0 0,0-1 0 0 0,5 8 0 0 0,8 8 265 0 0,26 28 0 0 0,-17-21-91 0 0,-13-16-115 0 0,25 20 0 0 0,8 10 189 0 0,-41-39-331 0 0,-1 1 1 0 0,0-1-1 0 0,0 1 1 0 0,0 0-1 0 0,-1 0 0 0 0,0 0 1 0 0,3 7-1 0 0,-5-11-44 0 0,0 0-1 0 0,0 0 0 0 0,1 1 1 0 0,-1-1-1 0 0,0 0 1 0 0,1 0-1 0 0,3 2 0 0 0,1 4-20 0 0,0 2 76 0 0,-6-9-4 0 0,0-1-1 0 0,0 1 0 0 0,0 0 0 0 0,0-1 0 0 0,0 1 0 0 0,0 0 0 0 0,0-1 1 0 0,0 1-1 0 0,0 0 0 0 0,0-1 0 0 0,0 1 0 0 0,0-1 0 0 0,0 1 0 0 0,0 0 1 0 0,-1-1-1 0 0,1 1 0 0 0,0-1 0 0 0,0 1 0 0 0,-1-1 0 0 0,1 1 0 0 0,-1 0 1 0 0,1-1-1 0 0,0 1 0 0 0,-2 0 0 0 0,1 0-41 0 0,-1 0-1 0 0,1 0 1 0 0,-1 0 0 0 0,1-1 0 0 0,-1 1-1 0 0,0 0 1 0 0,1-1 0 0 0,-1 1-1 0 0,-2 0 1 0 0,-5 0-173 0 0,-1 0-1 0 0,-16 0 1 0 0,21-1 293 0 0,-23 1-602 0 0,-39 7 0 0 0,30-3-291 0 0,33-4 646 0 0,-19 1-951 0 0,0 2 0 0 0,-25 7 0 0 0,28-5-734 0 0,8-2-345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04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89 11664 0 0,'0'0'1164'0'0,"-1"0"-1067"0"0,-3-3 64 0 0,-8-9 1997 0 0,11 11-1987 0 0,0 0-1 0 0,0-1 0 0 0,0 1 0 0 0,0 0 0 0 0,0 0 0 0 0,0 0 0 0 0,-1 0 0 0 0,1 0 0 0 0,0 0 0 0 0,-2 0 0 0 0,-15-12 1966 0 0,-2-1-192 0 0,3 8-1047 0 0,10 3-412 0 0,0 1 0 0 0,0-1 0 0 0,-12-7 1 0 0,17 8-425 0 0,0 1 1 0 0,-1 0 0 0 0,1 0-1 0 0,0 0 1 0 0,0 0 0 0 0,-1 0 0 0 0,1 0-1 0 0,0 1 1 0 0,-1-1 0 0 0,1 1-1 0 0,-1 0 1 0 0,1 0 0 0 0,-1 0 0 0 0,1 0-1 0 0,-1 0 1 0 0,1 0 0 0 0,0 0-1 0 0,-1 1 1 0 0,1-1 0 0 0,-1 1 0 0 0,1 0-1 0 0,0 0 1 0 0,-1 0 0 0 0,1 0-1 0 0,-3 2 1 0 0,2-1-77 0 0,0 0 0 0 0,0 1 0 0 0,1 0-1 0 0,-1-1 1 0 0,0 1 0 0 0,1 0 0 0 0,0 0 0 0 0,0 0 0 0 0,0 0-1 0 0,0 1 1 0 0,0-1 0 0 0,1 0 0 0 0,-1 1 0 0 0,1-1 0 0 0,0 1-1 0 0,-1 5 1 0 0,0 2-3 0 0,0-1 0 0 0,0 1 0 0 0,1 0 0 0 0,1 0 0 0 0,-1 0 0 0 0,2 0 0 0 0,0 0 0 0 0,0 0 0 0 0,5 16 0 0 0,19 65 298 0 0,-22-83-256 0 0,0-1 0 0 0,0 0 0 0 0,1 0 0 0 0,0 0 0 0 0,0 0-1 0 0,7 9 1 0 0,-8-13-150 0 0,0-1 0 0 0,-1 0 0 0 0,1 1 0 0 0,0-1 0 0 0,1 0 0 0 0,-1-1 0 0 0,0 1 0 0 0,1 0 0 0 0,0-1 1 0 0,-1 0-1 0 0,1 0 0 0 0,0 0 0 0 0,0 0 0 0 0,7 1 0 0 0,-10-3 133 0 0,1 0 1 0 0,0 0-1 0 0,0 0 1 0 0,0 0 0 0 0,0 0-1 0 0,0 0 1 0 0,0-1-1 0 0,0 1 1 0 0,-1-1 0 0 0,1 0-1 0 0,0 1 1 0 0,0-1-1 0 0,-1 0 1 0 0,1 0 0 0 0,0 0-1 0 0,-1 0 1 0 0,1 0-1 0 0,-1 0 1 0 0,1-1 0 0 0,-1 1-1 0 0,0 0 1 0 0,2-3-1 0 0,0 0-18 0 0,0 1 0 0 0,-1-1 0 0 0,1 0 0 0 0,-1 0 0 0 0,0 0 0 0 0,0 0 0 0 0,-1 0-1 0 0,3-7 1 0 0,17-48-61 0 0,1-67 8 0 0,-21 118 64 0 0,1-1 0 0 0,0 1 0 0 0,0 0 0 0 0,0 0 0 0 0,1 0 0 0 0,6-13 0 0 0,-1 13-13 0 0,-8 8 16 0 0,1 0-1 0 0,-1 1 1 0 0,1-1 0 0 0,0 0-1 0 0,-1 1 1 0 0,1-1-1 0 0,-1 0 1 0 0,1 1 0 0 0,-1-1-1 0 0,1 1 1 0 0,-1-1 0 0 0,0 1-1 0 0,1-1 1 0 0,0 2 0 0 0,-1-2 1 0 0,11 9 113 0 0,-8-6-110 0 0,0-1 1 0 0,0 1 0 0 0,0-1-1 0 0,-1 1 1 0 0,1 0-1 0 0,-1 0 1 0 0,1 0 0 0 0,1 4-1 0 0,13 23-135 0 0,20 46-1 0 0,-25-48 218 0 0,1-1 0 0 0,27 41 0 0 0,-21-37-299 0 0,-10-15-826 0 0,1 0-1 0 0,20 24 1 0 0,-18-27-6438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05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5984 0 0,'0'0'942'0'0,"3"1"737"0"0,7 2 615 0 0,1-1 0 0 0,-1 0-1 0 0,16 1 1 0 0,-12-2-1647 0 0,1-1 0 0 0,0 0 0 0 0,-1-1 0 0 0,21-5 0 0 0,-15 3-250 0 0,-1 1 1 0 0,0 1-1 0 0,30 1 0 0 0,-24 0-479 0 0,30-2-1 0 0,-42 1-2043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05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4144 0 0,'0'0'191'0'0,"0"2"-11"0"0,-1 30 5556 0 0,0-16-1205 0 0,2 23 1 0 0,-1-32-4074 0 0,2 0 0 0 0,-1 1 1 0 0,4 8-1 0 0,8 22 666 0 0,10 30-221 0 0,-13-34-587 0 0,11 58 689 0 0,-15-70-935 0 0,0-1-1 0 0,1 0 1 0 0,2-1-1 0 0,15 29 1 0 0,-23-48-72 0 0,-1 1-163 0 0,16 26 201 0 0,-7-15-1602 0 0,0-5-4551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06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4144 0 0,'2'2'11506'0'0,"3"6"-10594"0"0,0 0 1 0 0,-1 1-1 0 0,0-1 0 0 0,6 17 0 0 0,8 42 727 0 0,-13-44-1187 0 0,2 18 141 0 0,-6-29-439 0 0,1 0 1 0 0,4 15-1 0 0,-2-9-8 0 0,0 0 0 0 0,-1 0 0 0 0,0 26 0 0 0,-1-24-89 0 0,0 0 1 0 0,6 26-1 0 0,-7-42-44 0 0,0 0 2 0 0,0 0 0 0 0,-1 0 0 0 0,1 0 0 0 0,-1 0 0 0 0,0 0-1 0 0,0 6 1 0 0,0-9 23 0 0,1-4-125 0 0,0-1 66 0 0,1 1 1 0 0,-1 0-1 0 0,1 0 1 0 0,0 0 0 0 0,2-4-1 0 0,-2 6 20 0 0,-1-1 0 0 0,1 0 0 0 0,0 0 1 0 0,0 1-1 0 0,0-1 0 0 0,0 1 0 0 0,0 0 0 0 0,0-1 0 0 0,0 1 0 0 0,0 0 0 0 0,0 0 0 0 0,1 1 0 0 0,2-2 0 0 0,34-5-34 0 0,-28 5 7 0 0,-4 2 28 0 0,0 0 0 0 0,-1 0 0 0 0,1 1 0 0 0,0 0 0 0 0,-1 0-1 0 0,1 1 1 0 0,-1 0 0 0 0,1 0 0 0 0,11 5 0 0 0,11 4-96 0 0,-28-11 91 0 0,2 1-37 0 0,1 0 0 0 0,0 1 0 0 0,-1-1 0 0 0,7 4 1 0 0,-9-4 40 0 0,0-1 1 0 0,0 1 0 0 0,0 0 0 0 0,-1 0 0 0 0,1-1 0 0 0,0 1 0 0 0,-1 0 0 0 0,1 0 0 0 0,-1 0 0 0 0,1 0 0 0 0,-1-1 0 0 0,1 1 0 0 0,-1 0-1 0 0,0 0 1 0 0,1 0 0 0 0,-1 0 0 0 0,0 0 0 0 0,0 0 0 0 0,0 0 0 0 0,0 0 0 0 0,0 2 0 0 0,2 17 337 0 0,-2-17-295 0 0,0 0-1 0 0,0 0 1 0 0,0 0 0 0 0,0 0 0 0 0,0-1 0 0 0,-1 1 0 0 0,1 0-1 0 0,-2 3 1 0 0,1-2 3 0 0,0 0-1 0 0,0 0 0 0 0,-1 0 0 0 0,0 0 1 0 0,1 0-1 0 0,-2 0 0 0 0,1-1 0 0 0,0 1 1 0 0,-1-1-1 0 0,1 0 0 0 0,-1 1 0 0 0,0-1 1 0 0,0 0-1 0 0,-4 2 0 0 0,-4 5 28 0 0,9-7-63 0 0,0-1 1 0 0,0 0-1 0 0,0 0 1 0 0,0 0 0 0 0,-1 0-1 0 0,1 0 1 0 0,-1 0 0 0 0,0-1-1 0 0,1 1 1 0 0,-4 0 0 0 0,-2 1 1 0 0,0-1 1 0 0,0 0-1 0 0,-1 0 1 0 0,1-1-1 0 0,0 0 1 0 0,-1 0-1 0 0,1-1 1 0 0,0 0-1 0 0,-1 0 1 0 0,-14-4-1 0 0,16 3-52 0 0,5 0 8 0 0,-1 1 1 0 0,0-1-1 0 0,0 1 0 0 0,0-1 1 0 0,1 0-1 0 0,-1 0 1 0 0,0 0-1 0 0,1 0 1 0 0,-1-1-1 0 0,1 1 1 0 0,-1-1-1 0 0,1 0 1 0 0,0 1-1 0 0,0-1 0 0 0,0 0 1 0 0,0 0-1 0 0,0 0 1 0 0,-3-5-1 0 0,2 1-286 0 0,0 1-1 0 0,0-1 0 0 0,1 0 1 0 0,-1 0-1 0 0,2 0 0 0 0,-1 0 1 0 0,0 0-1 0 0,1 0 0 0 0,1-1 0 0 0,-1 1 1 0 0,1 0-1 0 0,0-1 0 0 0,0 1 1 0 0,1 0-1 0 0,-1-1 0 0 0,3-7 1 0 0,2-6-2363 0 0,0-3-3589 0 0</inkml:trace>
  <inkml:trace contextRef="#ctx0" brushRef="#br0" timeOffset="1">399 290 6912 0 0,'0'0'528'0'0,"3"1"-342"0"0,5 3 653 0 0,-1 0 0 0 0,1-1-1 0 0,0 1 1 0 0,0-2 0 0 0,1 1-1 0 0,-1-1 1 0 0,0-1-1 0 0,1 0 1 0 0,15 1 0 0 0,-13-2 62 0 0,0 0 0 0 0,0-1 1 0 0,-1 0-1 0 0,1-1 0 0 0,-1 0 1 0 0,1-1-1 0 0,18-7 0 0 0,-17 6-512 0 0,0 0 0 0 0,19-3-1 0 0,-2 0 84 0 0,-15 3-329 0 0,0 0 1 0 0,0-1-1 0 0,-1 0 1 0 0,22-13-1 0 0,0-7-3902 0 0,-29 20 1659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06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3680 0 0,'-4'26'284'0'0,"3"-25"-261"0"0,1-1 0 0 0,0 0 1 0 0,0 0-1 0 0,-1 1 0 0 0,1-1 0 0 0,0 0 0 0 0,0 0 1 0 0,-1 1-1 0 0,1-1 0 0 0,0 0 0 0 0,-1 0 1 0 0,1 0-1 0 0,0 0 0 0 0,-1 1 0 0 0,1-1 0 0 0,0 0 1 0 0,-1 0-1 0 0,1 0 0 0 0,-1 0 0 0 0,1 0 0 0 0,0 0 1 0 0,-1 0-1 0 0,1 0 0 0 0,0 0 0 0 0,-1 0 1 0 0,1 0-1 0 0,0 0 0 0 0,-1 0 0 0 0,1 0 0 0 0,-1 0 1 0 0,1-1-1 0 0,0 1 0 0 0,-1 0 0 0 0,-5-1 2128 0 0,5 2-1432 0 0,-1-1 1 0 0,0 0-1 0 0,1 1 1 0 0,-1 0-1 0 0,1-1 1 0 0,-1 1-1 0 0,1 0 1 0 0,-1 0-1 0 0,1 0 1 0 0,-1 0-1 0 0,1 0 1 0 0,0 0-1 0 0,0 0 1 0 0,-1 1-1 0 0,-1 1 1 0 0,3-1-475 0 0,-1-1 1 0 0,0 1 0 0 0,1-1 0 0 0,-1 1 0 0 0,1 0 0 0 0,-1-1 0 0 0,1 1 0 0 0,-1 0-1 0 0,1-1 1 0 0,0 1 0 0 0,0 1 0 0 0,2 29 794 0 0,2 0 0 0 0,1-1-1 0 0,1 0 1 0 0,12 34 0 0 0,-6-19-382 0 0,6 15-426 0 0,27 60 0 0 0,-40-110-604 0 0,0-1 0 0 0,0 0-1 0 0,1 0 1 0 0,1 0 0 0 0,0-1-1 0 0,0 0 1 0 0,0 0 0 0 0,12 10 0 0 0,-17-18 119 0 0,-1 0 1 0 0,1 0 0 0 0,-1 0 0 0 0,1 0 0 0 0,0 0-1 0 0,-1 0 1 0 0,1-1 0 0 0,0 1 0 0 0,0-1 0 0 0,-1 1-1 0 0,1-1 1 0 0,3 1 0 0 0,7 0-1551 0 0</inkml:trace>
  <inkml:trace contextRef="#ctx0" brushRef="#br0" timeOffset="1">560 326 14280 0 0,'0'0'1102'0'0,"0"-2"-719"0"0,-9-7 223 0 0,8 8-441 0 0,0 1 0 0 0,0-1 0 0 0,0 0 0 0 0,0 0 0 0 0,0 0 0 0 0,0 0 0 0 0,0 0-1 0 0,0 0 1 0 0,0 0 0 0 0,1 0 0 0 0,-2-2 0 0 0,-4-14 1871 0 0,4 12-1475 0 0,1 0 0 0 0,-1 0-1 0 0,-1 0 1 0 0,1 0 0 0 0,-1 1 0 0 0,-3-5-1 0 0,1 1 149 0 0,4 6-593 0 0,1 1 1 0 0,-1 0-1 0 0,0 0 1 0 0,0 0-1 0 0,0 0 1 0 0,1 0-1 0 0,-1 0 0 0 0,0 0 1 0 0,0 0-1 0 0,0 1 1 0 0,0-1-1 0 0,-1 0 0 0 0,1 0 1 0 0,0 1-1 0 0,0-1 1 0 0,-2 0-1 0 0,2 1-97 0 0,-1-1 0 0 0,0 1 0 0 0,0-1 0 0 0,0 1 0 0 0,0 0 0 0 0,0-1 0 0 0,0 1 0 0 0,0 0 0 0 0,0 0 0 0 0,1 0 0 0 0,-1 1 0 0 0,0-1 0 0 0,0 0 0 0 0,0 1 0 0 0,0 0-1 0 0,0-1 1 0 0,0 1 0 0 0,1 0 0 0 0,-1 0 0 0 0,0 0 0 0 0,1 0 0 0 0,-3 1 0 0 0,0 2 7 0 0,0 0 0 0 0,1 0-1 0 0,0 1 1 0 0,0-1 0 0 0,0 1-1 0 0,-4 8 1 0 0,3-5-26 0 0,1 0 0 0 0,0 0 0 0 0,1 0 0 0 0,0 1 0 0 0,-2 11 0 0 0,0 3 0 0 0,2-12 0 0 0,2 0 0 0 0,-1 0 0 0 0,2 0 0 0 0,-1 1 0 0 0,2-1 0 0 0,-1 0 0 0 0,5 16 0 0 0,-2-11 0 0 0,-2-6 0 0 0,2-1 0 0 0,-1 1 0 0 0,1 0 0 0 0,0-1 0 0 0,1 0 0 0 0,10 14 0 0 0,-11-18-6 0 0,1 0 0 0 0,0 0-1 0 0,0 0 1 0 0,0-1 0 0 0,0 1-1 0 0,1-1 1 0 0,0-1 0 0 0,0 1-1 0 0,0-1 1 0 0,0 0 0 0 0,1 0-1 0 0,-1-1 1 0 0,1 0 0 0 0,7 2-1 0 0,-5-3-105 0 0,0 0 0 0 0,-1-1 0 0 0,1 0 0 0 0,0 0 0 0 0,-1-1 0 0 0,1 0 0 0 0,-1-1 0 0 0,1 0 0 0 0,-1 0 0 0 0,1 0-1 0 0,-1-1 1 0 0,10-5 0 0 0,-15 6 43 0 0,0 1-130 0 0,-1-1 0 0 0,1 1 0 0 0,0 0-1 0 0,-1 0 1 0 0,1 0 0 0 0,5-1-1 0 0,-6 1-122 0 0,0 1 0 0 0,0-1 0 0 0,0 0 0 0 0,0-1 0 0 0,0 1 0 0 0,0 0 0 0 0,-1-1-1 0 0,1 1 1 0 0,0-1 0 0 0,-1 1 0 0 0,1-1 0 0 0,-1 0 0 0 0,2-2 0 0 0,7-7-3827 0 0,6-3-2744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06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0 108 10592 0 0,'0'0'2998'0'0,"3"1"-906"0"0,10 4 157 0 0,-10-3-1920 0 0,0 0-1 0 0,1-1 1 0 0,-1 1-1 0 0,1-1 0 0 0,-1 0 1 0 0,1 0-1 0 0,-1 0 1 0 0,1-1-1 0 0,0 1 1 0 0,-1-1-1 0 0,8 0 1 0 0,-3-1-33 0 0,2-1 258 0 0,1 0 0 0 0,17 1 0 0 0,-12 0-177 0 0,-1-1 0 0 0,0-1 0 0 0,22-6 1 0 0,10-2 49 0 0,-37 9-384 0 0,0-1 1 0 0,0 0-1 0 0,-1 0 0 0 0,1-1 0 0 0,-1 0 0 0 0,0-1 1 0 0,16-11-1 0 0,-15 9-987 0 0,0-1 0 0 0,-1 0 0 0 0,11-13 0 0 0,-13 12-682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07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4608 0 0,'0'30'27'0'0,"0"-6"6820"0"0,0-37 1853 0 0,0 16-7441 0 0,0 4-700 0 0,0-4-191 0 0,-1 1 1 0 0,2-1-1 0 0,-1 1 1 0 0,0 0 0 0 0,1-1-1 0 0,-1 0 1 0 0,3 7 0 0 0,19 82 1753 0 0,30 108-1586 0 0,-50-192-713 0 0,1 0 0 0 0,0 0 0 0 0,1 0 0 0 0,0 0 0 0 0,6 8 0 0 0,-5-9-2070 0 0,-1-1 1 0 0,2 0-1 0 0,6 6 0 0 0,2-1-5335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07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71 11056 0 0,'0'0'852'0'0,"-5"-4"-528"0"0,-31-19 5694 0 0,31 20-5203 0 0,0 1-1 0 0,0-1 1 0 0,0 1-1 0 0,-5-2 1 0 0,-13-6 1004 0 0,16 7-1387 0 0,-1 0 0 0 0,1 0 0 0 0,-1 0 0 0 0,-13-2 0 0 0,17 4-342 0 0,1 0 0 0 0,-1 1 1 0 0,0 0-1 0 0,0-1 0 0 0,0 1 1 0 0,0 1-1 0 0,1-1 1 0 0,-1 0-1 0 0,0 1 0 0 0,0 0 1 0 0,1 0-1 0 0,-6 2 0 0 0,5-1-84 0 0,0 0-1 0 0,0 0 0 0 0,0 0 0 0 0,1 1 1 0 0,-1-1-1 0 0,1 1 0 0 0,-1 0 0 0 0,1 0 1 0 0,0 0-1 0 0,0 1 0 0 0,0-1 0 0 0,1 0 0 0 0,-1 1 1 0 0,1 0-1 0 0,0 0 0 0 0,0 0 0 0 0,0 0 1 0 0,0 0-1 0 0,1 0 0 0 0,0 0 0 0 0,0 1 0 0 0,0-1 1 0 0,0 0-1 0 0,0 8 0 0 0,2-4-46 0 0,0 0 0 0 0,0-1 0 0 0,0 1 0 0 0,1-1 0 0 0,3 9 0 0 0,5 18-105 0 0,-10-31 155 0 0,1 0 0 0 0,-1 0 0 0 0,1 0 0 0 0,0 0 0 0 0,1 0-1 0 0,-1 0 1 0 0,0 0 0 0 0,1 0 0 0 0,0 0 0 0 0,-1-1 0 0 0,1 1 0 0 0,0-1 0 0 0,0 1 0 0 0,1-1-1 0 0,-1 0 1 0 0,0 0 0 0 0,1 0 0 0 0,-1 0 0 0 0,1 0 0 0 0,0 0 0 0 0,0-1 0 0 0,0 0 0 0 0,0 1-1 0 0,0-1 1 0 0,0 0 0 0 0,5 1 0 0 0,36 6-409 0 0,-40-8 259 0 0,0 0 0 0 0,1 0 0 0 0,-1 0 0 0 0,0 0-1 0 0,0 0 1 0 0,0-1 0 0 0,0 0 0 0 0,8-2 0 0 0,-6 1 16 0 0,0-1 0 0 0,0 0 1 0 0,0 0-1 0 0,0 0 0 0 0,-1-1 1 0 0,1 0-1 0 0,-1 0 1 0 0,0-1-1 0 0,0 1 0 0 0,-1-1 1 0 0,1 0-1 0 0,-1 0 0 0 0,0 0 1 0 0,-1-1-1 0 0,1 0 0 0 0,-1 1 1 0 0,0-1-1 0 0,4-12 1 0 0,4-24-3975 0 0,-5 18 1724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56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10136 0 0,'0'0'2124'0'0,"1"3"-963"0"0,11 28 1984 0 0,-8-22-2641 0 0,0 0 0 0 0,0-1 0 0 0,-2 1 0 0 0,4 16 0 0 0,-2 28 202 0 0,4 29-20 0 0,1 19-172 0 0,-6-48-279 0 0,-3 10 41 0 0,0-3 5 0 0,1-53-241 0 0,-1 0 0 0 0,1-1 0 0 0,0 1 0 0 0,1 0 0 0 0,4 11-1 0 0,-5-15 89 0 0,5-14-10 0 0,2-5-113 0 0,25-56 64 0 0,-32 69-71 0 0,0-1 0 0 0,0 1-1 0 0,0 0 1 0 0,1 0-1 0 0,-1 1 1 0 0,1-1 0 0 0,0 0-1 0 0,0 0 1 0 0,0 1-1 0 0,0-1 1 0 0,0 1 0 0 0,1 0-1 0 0,-1-1 1 0 0,1 1-1 0 0,-1 0 1 0 0,1 1 0 0 0,0-1-1 0 0,0 0 1 0 0,0 1-1 0 0,0-1 1 0 0,0 1 0 0 0,0 0-1 0 0,0 0 1 0 0,0 0-1 0 0,0 1 1 0 0,0-1 0 0 0,1 1-1 0 0,-1 0 1 0 0,4 0-1 0 0,-3 0 3 0 0,4-1 0 0 0,0 2 0 0 0,14 1 0 0 0,-19-1 0 0 0,0-1 0 0 0,0 1 0 0 0,0 0 0 0 0,-1 1 0 0 0,1-1 0 0 0,0 0 0 0 0,-1 1 0 0 0,1 0 0 0 0,0-1 0 0 0,2 4 0 0 0,4 3 48 0 0,-1-1-1 0 0,0 1 1 0 0,0 0-1 0 0,-1 1 1 0 0,0 0-1 0 0,-1 0 1 0 0,9 16-1 0 0,-14-20 32 0 0,0-1-1 0 0,0 1 0 0 0,-1-1 1 0 0,1 1-1 0 0,-1-1 0 0 0,0 1 0 0 0,0-1 1 0 0,-2 6-1 0 0,1 8 253 0 0,1-17-294 0 0,0 1 0 0 0,0 0 0 0 0,0 0 0 0 0,-1-1 0 0 0,1 1-1 0 0,-1 0 1 0 0,0-1 0 0 0,1 1 0 0 0,-1 0 0 0 0,0-1 0 0 0,0 1 0 0 0,0-1-1 0 0,0 1 1 0 0,0-1 0 0 0,0 0 0 0 0,0 1 0 0 0,-1-1 0 0 0,1 0 0 0 0,0 0-1 0 0,-1 0 1 0 0,-2 2 0 0 0,-3 1 106 0 0,0 0 0 0 0,-1-1 0 0 0,-11 4 0 0 0,7-3 21 0 0,3-2-130 0 0,0 0 1 0 0,0 0-1 0 0,0-1 0 0 0,0 0 1 0 0,0-1-1 0 0,-1 0 0 0 0,1 0 1 0 0,-11-3-1 0 0,14 2-31 0 0,-1-1-1 0 0,0-1 0 0 0,1 1 1 0 0,0-1-1 0 0,-9-5 1 0 0,-8-3-303 0 0,18 9 108 0 0,1 0 1 0 0,-1 0-1 0 0,1-1 0 0 0,0 0 1 0 0,0 1-1 0 0,0-1 0 0 0,-5-5 1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08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90 14192 0 0,'-6'-2'109'0'0,"0"-1"1"0"0,0 1-1 0 0,0-1 1 0 0,0 0-1 0 0,1 0 1 0 0,-1-1 0 0 0,1 0-1 0 0,0 0 1 0 0,0 0-1 0 0,1 0 1 0 0,-1-1 0 0 0,1 0-1 0 0,0 0 1 0 0,0 0-1 0 0,-5-8 1 0 0,8 11 22 0 0,0 1 0 0 0,0 0 0 0 0,0 0 0 0 0,0 0 1 0 0,0 0-1 0 0,0 0 0 0 0,0 1 0 0 0,-1-1 0 0 0,-1-1 0 0 0,-8-7 7072 0 0,7 23-5563 0 0,5-4-1402 0 0,0 0 0 0 0,1 0 0 0 0,1-1 1 0 0,0 1-1 0 0,0-1 0 0 0,9 19 0 0 0,3 8 231 0 0,128 287 787 0 0,-133-303-1234 0 0,16 27-616 0 0,2 0 0 0 0,37 46 0 0 0,-49-74-1005 0 0,1-5-81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08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17503 0 0,'0'0'399'0'0,"0"-2"60"0"0,4-2-308 0 0,-1-1 1 0 0,1 1-1 0 0,-1 0 1 0 0,1 1 0 0 0,1-1-1 0 0,-1 1 1 0 0,0-1-1 0 0,1 1 1 0 0,-1 1-1 0 0,1-1 1 0 0,6-2-1 0 0,11-4 1059 0 0,-12 4-945 0 0,0 0 1 0 0,1 1-1 0 0,-1 1 0 0 0,1 0 1 0 0,0 0-1 0 0,0 1 0 0 0,18-2 0 0 0,-20 3-90 0 0,0-1-876 0 0,7 5-12548 0 0</inkml:trace>
  <inkml:trace contextRef="#ctx0" brushRef="#br0" timeOffset="1">74 214 19351 0 0,'0'0'1474'0'0,"1"1"-1005"0"0,0 1-454 0 0,0-1-1 0 0,1 1 1 0 0,-1 0-1 0 0,0-1 1 0 0,1 0 0 0 0,0 1-1 0 0,-1-1 1 0 0,1 0 0 0 0,-1 0-1 0 0,1 0 1 0 0,0 0-1 0 0,0 0 1 0 0,0 0 0 0 0,0-1-1 0 0,-1 1 1 0 0,4 0 0 0 0,37 7 1749 0 0,-22-6-1516 0 0,1 0 0 0 0,-1-2-1 0 0,1-1 1 0 0,-1 0 0 0 0,1-2-1 0 0,-1 0 1 0 0,26-8 0 0 0,-4-3-2043 0 0,-22 4-84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08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0 458 6912 0 0,'2'-3'481'0'0,"0"1"0"0"0,0-1 1 0 0,0 0-1 0 0,1 0 0 0 0,4-3 0 0 0,-4 3 650 0 0,1 1-1 0 0,-1 0 0 0 0,1 0 0 0 0,0 0 0 0 0,0 1 0 0 0,0-1 0 0 0,0 1 0 0 0,0 0 0 0 0,0 0 1 0 0,5 0-1 0 0,22-7 1485 0 0,8-3-920 0 0,-24 7-931 0 0,23-9-1 0 0,56-19-700 0 0,-62 22-254 0 0,-26 9-306 0 0,0-1-1 0 0,0 0 1 0 0,0 0-1 0 0,7-4 1 0 0,-1 0-1997 0 0</inkml:trace>
  <inkml:trace contextRef="#ctx0" brushRef="#br0" timeOffset="1">572 73 9216 0 0,'0'0'830'0'0,"2"0"-206"0"0,1-1 437 0 0,0 0 0 0 0,0 0 0 0 0,0 1 0 0 0,0-2 0 0 0,0 1 0 0 0,0 0 0 0 0,0-1-1 0 0,5-3 1 0 0,4-2 1911 0 0,-4 3-1952 0 0,-3 1-610 0 0,0 1 1 0 0,0 0 0 0 0,0 0-1 0 0,1 0 1 0 0,8-2 0 0 0,22-9 362 0 0,-34 12-757 0 0,13-3 189 0 0,1-5-266 0 0,-8 5-195 0 0,-6 3-114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09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13072 0 0,'-2'13'326'0'0,"1"-7"-59"0"0,0-1 0 0 0,-1 1-1 0 0,-3 10 1 0 0,-7 11 1179 0 0,9-18 2 0 0,2-4-761 0 0,-1 0-1 0 0,1 0 0 0 0,0 0 0 0 0,0 0 0 0 0,1 0 0 0 0,0 8 0 0 0,0-3-361 0 0,1 0 0 0 0,0 0 0 0 0,1 0 0 0 0,0 0 0 0 0,1 0 1 0 0,0 0-1 0 0,0-1 0 0 0,1 1 0 0 0,0-1 0 0 0,1 0 0 0 0,10 15 0 0 0,11 22 339 0 0,-13-29-309 0 0,-1 0 0 0 0,0 1 0 0 0,13 29 0 0 0,-4 7 353 0 0,-18-46-625 0 0,0-1 0 0 0,0 1 0 0 0,-1 0 0 0 0,0 1 0 0 0,-1-1 1 0 0,0 0-1 0 0,0 0 0 0 0,0 1 0 0 0,-2 12 0 0 0,1-18-62 0 0,0 0 0 0 0,0 0 1 0 0,0 0-1 0 0,0 0 0 0 0,-1 0 0 0 0,1 0 1 0 0,-1-1-1 0 0,0 1 0 0 0,0 0 0 0 0,0 0 1 0 0,0 0-1 0 0,0-1 0 0 0,-1 1 0 0 0,1-1 1 0 0,-1 1-1 0 0,0-1 0 0 0,1 1 0 0 0,-1-1 1 0 0,0 0-1 0 0,-1 0 0 0 0,1 0 1 0 0,0 0-1 0 0,0 0 0 0 0,-1-1 0 0 0,1 1 1 0 0,-1-1-1 0 0,0 0 0 0 0,1 1 0 0 0,-1-1 1 0 0,0 0-1 0 0,-4 0 0 0 0,-7 2-642 0 0,0-1 1 0 0,0-1-1 0 0,-1 0 0 0 0,1-1 0 0 0,-19-3 1 0 0,-3 2-5880 0 0,9 1-2170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13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0 116 7368 0 0,'0'0'568'0'0,"0"-7"69"0"0,0 3 490 0 0,0-1 0 0 0,0 1 0 0 0,1 0 0 0 0,-1 0 0 0 0,1 0 0 0 0,0 0 0 0 0,0 0 0 0 0,0 0 0 0 0,1 0 0 0 0,2-5 0 0 0,-2 6-743 0 0,0 0 0 0 0,0 1 0 0 0,0-1 1 0 0,0 1-1 0 0,1-1 0 0 0,-1 1 1 0 0,1 0-1 0 0,-1 0 0 0 0,4-2 1 0 0,3-1-258 0 0,-1 1-1 0 0,1-1 1 0 0,0 2 0 0 0,-1-1 0 0 0,2 2 0 0 0,-1-1 0 0 0,0 1 0 0 0,1 0 0 0 0,-1 1 0 0 0,13 0 0 0 0,8 1 689 0 0,57 8 1 0 0,-22-1-468 0 0,-49-5-765 0 0,-1 1 0 0 0,0 0 0 0 0,0 1 0 0 0,0 1-1 0 0,-1 0 1 0 0,1 1 0 0 0,-1 1 0 0 0,19 11 0 0 0,-18-8-1991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14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4 5984 0 0,'0'0'13095'0'0,"2"0"-11607"0"0,11-3 2892 0 0,-7 30-2610 0 0,-8 0-1479 0 0,-1 0 1 0 0,-1 0-1 0 0,-10 35 1 0 0,-5 37-200 0 0,16-81-92 0 0,0 8 0 0 0,0 0 0 0 0,2 0 0 0 0,2 36 0 0 0,0-56-18 0 0,0-1 0 0 0,0 0 0 0 0,1 0 0 0 0,0 1 0 0 0,0-1 0 0 0,1 0 0 0 0,-1-1 1 0 0,1 1-1 0 0,0 0 0 0 0,0-1 0 0 0,1 0 0 0 0,-1 1 0 0 0,1-1 0 0 0,0-1 0 0 0,0 1 0 0 0,8 5 0 0 0,-8-6-56 0 0,1 0 1 0 0,-1 0 0 0 0,1 0-1 0 0,0-1 1 0 0,0 0-1 0 0,0 0 1 0 0,0 0 0 0 0,0 0-1 0 0,1-1 1 0 0,-1 0-1 0 0,0 0 1 0 0,1-1 0 0 0,-1 1-1 0 0,1-1 1 0 0,-1 0-1 0 0,9-1 1 0 0,-11 0-47 0 0,0 0-1 0 0,-1 0 1 0 0,1-1 0 0 0,0 1 0 0 0,-1 0 0 0 0,1-1-1 0 0,-1 1 1 0 0,0-1 0 0 0,1 0 0 0 0,1-3 0 0 0,21-23-1980 0 0,-20 23 1179 0 0,32-52-3833 0 0,-33 52 4142 0 0,1 0 1 0 0,-1 0 0 0 0,9-6 0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14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2 385 15200 0 0,'0'0'1161'0'0,"0"1"-795"0"0,0 18-311 0 0,-1-14 271 0 0,1 0 0 0 0,0 0 0 0 0,0 0 0 0 0,1 0 1 0 0,0 1-1 0 0,-1-1 0 0 0,5 9 0 0 0,1 6 1901 0 0,6 31-1 0 0,1 4-300 0 0,28 53-987 0 0,-40-107-1151 0 0,-1-1 0 0 0,0 1 0 0 0,1 0 1 0 0,-1-1-1 0 0,1 1 0 0 0,0 0 1 0 0,-1-1-1 0 0,1 1 0 0 0,-1 0 1 0 0,1-1-1 0 0,0 1 0 0 0,0-1 1 0 0,-1 1-1 0 0,1-1 0 0 0,0 0 1 0 0,0 1-1 0 0,-1-1 0 0 0,1 0 1 0 0,0 1-1 0 0,0-1 0 0 0,0 0 1 0 0,0 0-1 0 0,-1 0 0 0 0,1 0 1 0 0,0 0-1 0 0,0 0 0 0 0,0 0 1 0 0,0 0-1 0 0,0 0 0 0 0,-1 0 1 0 0,1 0-1 0 0,0-1 0 0 0,0 1 1 0 0,0 0-1 0 0,0 0 0 0 0,-1-1 1 0 0,1 1-1 0 0,0-1 0 0 0,0 1 1 0 0,-1-1-1 0 0,2 0 0 0 0,10-11-6694 0 0</inkml:trace>
  <inkml:trace contextRef="#ctx0" brushRef="#br0" timeOffset="1">355 1 16416 0 0,'0'0'751'0'0,"1"2"-19"0"0,25 20-408 0 0,-19-17 104 0 0,0 1 1 0 0,0 0-1 0 0,0 0 0 0 0,6 9 1 0 0,39 42 2876 0 0,-45-47-2919 0 0,2 1 138 0 0,-1 1 0 0 0,0 1-1 0 0,12 25 1 0 0,-7-7-126 0 0,-1 0-1 0 0,-2 1 0 0 0,8 40 0 0 0,-13-43-322 0 0,-1-1 0 0 0,-2 1-1 0 0,0-1 1 0 0,-2 1 0 0 0,-5 33-1 0 0,-21 66-634 0 0,2-46-6951 0 0,7-31-1134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15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12440 0 0,'0'32'957'0'0,"0"-25"-405"0"0,2-9 615 0 0,2-1-636 0 0,1 0 0 0 0,0-1-1 0 0,0 2 1 0 0,0-1 0 0 0,0 1 0 0 0,1 0 0 0 0,-1 0 0 0 0,1 0 0 0 0,-1 1 0 0 0,1-1 0 0 0,-1 1 0 0 0,1 1 0 0 0,0-1 0 0 0,0 1 0 0 0,8 1 0 0 0,0-1 63 0 0,0 0-1 0 0,26 5 0 0 0,-22-2-154 0 0,0-2 0 0 0,36 0 1 0 0,3-1 98 0 0,58 0-58 0 0,-25 2-309 0 0,-29-1-142 0 0,106-13-654 0 0,-163 12 566 0 0,19-1-1345 0 0,-1 1-436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15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14744 0 0,'2'5'407'0'0,"-1"-3"-301"0"0,0 0 0 0 0,-1 0 0 0 0,1-1 0 0 0,-1 1 0 0 0,1 0 0 0 0,-1 0 0 0 0,0-1 1 0 0,0 13 10339 0 0,0-1-9142 0 0,-7 82-231 0 0,0-43-1031 0 0,4-30-31 0 0,-2 35 0 0 0,5-43-50 0 0,1 1-1 0 0,0-1 1 0 0,0 0 0 0 0,2 1-1 0 0,0-1 1 0 0,0 0-1 0 0,1 0 1 0 0,1-1 0 0 0,0 1-1 0 0,1-1 1 0 0,1 0 0 0 0,12 19-1 0 0,-16-29-61 0 0,-1 0 1 0 0,1-1-1 0 0,-1 1 0 0 0,1-1 1 0 0,0 1-1 0 0,0-1 0 0 0,0 0 0 0 0,0 0 1 0 0,1 0-1 0 0,-1-1 0 0 0,0 1 0 0 0,1-1 1 0 0,-1 0-1 0 0,1 1 0 0 0,4-1 1 0 0,-6 0-275 0 0,1-1 0 0 0,0 0 0 0 0,0 1 0 0 0,-1-1 0 0 0,1-1 0 0 0,0 1 0 0 0,0 0 1 0 0,-1-1-1 0 0,1 1 0 0 0,0-1 0 0 0,-1 0 0 0 0,1 0 0 0 0,2-1 0 0 0,6-6-7604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15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17503 0 0,'0'0'858'0'0,"3"1"-378"0"0,0 0-400 0 0,0 0 1 0 0,1-1-1 0 0,-1 1 1 0 0,0-1-1 0 0,1 1 0 0 0,-1-1 1 0 0,1 0-1 0 0,-1 0 1 0 0,0-1-1 0 0,1 1 1 0 0,-1-1-1 0 0,1 0 1 0 0,-1 1-1 0 0,0-2 0 0 0,0 1 1 0 0,1 0-1 0 0,4-3 1 0 0,-4 2 218 0 0,0 0 1 0 0,0 0 0 0 0,0 1 0 0 0,0 0 0 0 0,0-1-1 0 0,0 2 1 0 0,0-1 0 0 0,0 0 0 0 0,1 1-1 0 0,-1 0 1 0 0,7 0 0 0 0,13-1 1109 0 0,-16 1-731 0 0,0 0 0 0 0,15 2 0 0 0,5 0 229 0 0,3 3 167 0 0,-31 6-897 0 0,0-7-192 0 0,0 1 0 0 0,-1-1 0 0 0,1 1 0 0 0,-1-1 0 0 0,0 1-1 0 0,-1-1 1 0 0,1 0 0 0 0,-1 1 0 0 0,0-1 0 0 0,0 0 0 0 0,0 0 0 0 0,0 0 0 0 0,-1 0 0 0 0,0-1-1 0 0,0 1 1 0 0,0-1 0 0 0,-6 6 0 0 0,-68 73-2187 0 0,76-80 2111 0 0,0-1 0 0 0,0 1 0 0 0,0-1 1 0 0,0 1-1 0 0,0-1 0 0 0,0 1 0 0 0,1 0 1 0 0,-1-1-1 0 0,0 3 0 0 0,-2 5-247 0 0,-1-2-8 0 0,2-3 107 0 0,0-1 0 0 0,0 1 0 0 0,0-1 0 0 0,-1 1 0 0 0,1-1-1 0 0,-7 6 1 0 0,9-7 85 0 0,11 17 136 0 0,-3-6 54 0 0,-3-12 79 0 0,-3-1 26 0 0,3 2-38 0 0,-1 0 0 0 0,1-1-1 0 0,-1 0 1 0 0,1 0 0 0 0,0 0 0 0 0,-1 0-1 0 0,1-1 1 0 0,0 0 0 0 0,0 0-1 0 0,-1 0 1 0 0,1-1 0 0 0,6 0 0 0 0,9-4 204 0 0,31-10 1 0 0,-32 8 19 0 0,-4 2-321 0 0,-1-1 1 0 0,0 0 0 0 0,24-16 0 0 0,-10 0-7276 0 0,-17 5-858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56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1 326 13536 0 0,'0'0'1224'0'0,"2"0"-1008"0"0,3-2 6 0 0,1 0-1 0 0,-1 0 1 0 0,0-1 0 0 0,0 1 0 0 0,6-6 0 0 0,-9 7-14 0 0,0 0 0 0 0,-1 0 0 0 0,1 0-1 0 0,0 0 1 0 0,0 0 0 0 0,0 0 0 0 0,0 0 0 0 0,0 1-1 0 0,0-1 1 0 0,0 1 0 0 0,3-1 0 0 0,20-4 1653 0 0,-18 3-1427 0 0,0 0 0 0 0,0 1 0 0 0,12-1 0 0 0,0 2 359 0 0,20-5 0 0 0,-18 2-427 0 0,24 1 1 0 0,16 2-659 0 0,-60 0 200 0 0,0-1 0 0 0,0 1 1 0 0,-1 0-1 0 0,1 0 1 0 0,0 0-1 0 0,0-1 1 0 0,0 1-1 0 0,0 0 1 0 0,-1-1-1 0 0,1 1 0 0 0,0-1 1 0 0,0 1-1 0 0,-1-1 1 0 0,1 1-1 0 0,0-1 1 0 0,-1 1-1 0 0,2-2 1 0 0,-1 1-336 0 0,2-1-1740 0 0</inkml:trace>
  <inkml:trace contextRef="#ctx0" brushRef="#br0" timeOffset="1">148 1 920 0 0,'-31'9'14894'0'0,"32"-2"-12670"0"0,-1-4-2605 0 0,4 18 2154 0 0,-3-12-969 0 0,0-1-1 0 0,5 16 1 0 0,-4-18-579 0 0,0 0 0 0 0,-1 0 0 0 0,0 0 0 0 0,1 8 1 0 0,3 15 293 0 0,0-12-345 0 0,-1 0 0 0 0,0 1 0 0 0,1 25 0 0 0,-4-34-135 0 0,1-1 0 0 0,0 0 0 0 0,5 16 0 0 0,2 9-10 0 0,-6-22-299 0 0,0 0 0 0 0,0 0 0 0 0,1 0 0 0 0,0 0 0 0 0,0-1 0 0 0,1 0 0 0 0,8 11 0 0 0,2-2-962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16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22087 0 0,'0'0'1068'0'0,"2"2"-461"0"0,18 19-99 0 0,-2 1 1 0 0,0 1-1 0 0,-2 1 1 0 0,0 1-1 0 0,-2 0 1 0 0,-1 1-1 0 0,18 48 1 0 0,-27-64-429 0 0,39 120 969 0 0,-38-111-962 0 0,2 8 15 0 0,-1 0 0 0 0,-1 1 1 0 0,2 31-1 0 0,-7 159-213 0 0,-4-183-1197 0 0,-11 55 0 0 0,12-74 659 0 0,-6 19-1103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16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15664 0 0,'0'0'1417'0'0,"2"0"-1017"0"0,3 0 91 0 0,0 0 0 0 0,1 1 0 0 0,-1-1 0 0 0,0 1 1 0 0,0 0-1 0 0,0 0 0 0 0,10 4 0 0 0,-6-2 37 0 0,1 0 0 0 0,-1 0 0 0 0,1-1 0 0 0,19 1 0 0 0,15 4 380 0 0,3 6-281 0 0,-24-6-251 0 0,33 5 0 0 0,-25-7-233 0 0,-8-1-22 0 0,1-1 0 0 0,45 0 0 0 0,-12-6-503 0 0,62-3 597 0 0,-40-6-8074 0 0,-42 3-238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17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30 19087 0 0,'-9'-24'1735'0'0,"9"19"1668"0"0,-2 17-1917 0 0,3-5-1286 0 0,-8 39 740 0 0,-1 76-1 0 0,8-99-882 0 0,-1-1-87 0 0,2 0 0 0 0,0 0 0 0 0,7 37 0 0 0,3-2-26 0 0,-8-35 128 0 0,11 35 0 0 0,-9-43-81 0 0,0 1 1 0 0,2-1-1 0 0,-1 0 0 0 0,2 0 0 0 0,0-1 1 0 0,11 14-1 0 0,-14-21-76 0 0,-1 0-1 0 0,1-1 1 0 0,0 0 0 0 0,1 0 0 0 0,-1 0-1 0 0,1 0 1 0 0,0-1 0 0 0,0 0 0 0 0,1-1-1 0 0,-1 1 1 0 0,1-1 0 0 0,0 0 0 0 0,-1-1-1 0 0,15 4 1 0 0,-18-6-116 0 0,-1 0 0 0 0,0 1 1 0 0,0-1-1 0 0,0 0 0 0 0,1-1 0 0 0,-1 1 0 0 0,0 0 0 0 0,0-1 0 0 0,0 1 0 0 0,0-1 0 0 0,0 1 1 0 0,1-1-1 0 0,-1 0 0 0 0,2-1 0 0 0,16-11-1574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17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13360 0 0,'0'0'1026'0'0,"2"-1"-668"0"0,10-4 291 0 0,-10 0-194 0 0,-2 4-105 0 0,2-1-19 0 0,-1 0 0 0 0,1 1-1 0 0,0 0 1 0 0,0-1 0 0 0,0 1 0 0 0,0 0-1 0 0,0 0 1 0 0,0 0 0 0 0,0 0 0 0 0,0 0-1 0 0,1 1 1 0 0,-1-1 0 0 0,0 1 0 0 0,5-1-1 0 0,6-2 801 0 0,7-5 368 0 0,-16 6-1190 0 0,1 0 1 0 0,-1 1-1 0 0,1-1 0 0 0,0 1 0 0 0,-1 0 0 0 0,1 0 0 0 0,6 0 0 0 0,45-3 1585 0 0,-55 4-1478 0 0,2 13-330 0 0,-3-11-79 0 0,1-1 1 0 0,-1 1 0 0 0,1 0 0 0 0,-1-1-1 0 0,0 1 1 0 0,0 0 0 0 0,0-1 0 0 0,0 1-1 0 0,0 2 1 0 0,-2 5-93 0 0,-1 1-1 0 0,-1-1 1 0 0,1 0 0 0 0,-1 0-1 0 0,-1 0 1 0 0,0 0 0 0 0,0-1-1 0 0,-11 14 1 0 0,8-9-158 0 0,7-11 199 0 0,0 0 1 0 0,0 0-1 0 0,-1 0 1 0 0,1 0 0 0 0,0 0-1 0 0,-1-1 1 0 0,-2 4 0 0 0,3-4 0 0 0,0-1 0 0 0,1 0 0 0 0,-1 1 0 0 0,0-1 0 0 0,1 1 0 0 0,-1 0 0 0 0,1-1 0 0 0,-1 1 0 0 0,1-1 0 0 0,-1 1 0 0 0,1 0 0 0 0,0-1 0 0 0,-1 1 0 0 0,1 0 0 0 0,0 0 0 0 0,-1-1 0 0 0,1 1 0 0 0,0 0 0 0 0,0 0 0 0 0,0-1 0 0 0,0 1 0 0 0,-1 0 0 0 0,1 0 1 0 0,0 0-1 0 0,1-1 0 0 0,-1 1 0 0 0,0 0 0 0 0,0 0 0 0 0,0-1 0 0 0,0 1 0 0 0,1 0 0 0 0,-1 0 0 0 0,0-1 0 0 0,0 1 0 0 0,1 0 0 0 0,-1-1 0 0 0,1 1 0 0 0,-1 0 0 0 0,1-1 0 0 0,0 2 0 0 0,4 3 102 0 0,0-1 0 0 0,0 1 0 0 0,1-1 0 0 0,-1 0 0 0 0,1 0 0 0 0,0-1 0 0 0,0 0 0 0 0,1 0 0 0 0,-1 0 0 0 0,13 3 0 0 0,-13-4-20 0 0,62 31 1226 0 0,-65-31-1220 0 0,-1-1 0 0 0,1 1 0 0 0,-1 0 0 0 0,0 0 0 0 0,1 0 0 0 0,-1 0 0 0 0,0 0 0 0 0,0 1 0 0 0,0-1 0 0 0,0 1 0 0 0,-1-1 0 0 0,1 1 0 0 0,-1 0 0 0 0,3 5 0 0 0,-3-6 599 0 0,-2 3-607 0 0,1 0 0 0 0,-1 0 0 0 0,0 1-1 0 0,0-1 1 0 0,0 0 0 0 0,-1-1 0 0 0,0 1 0 0 0,0 0 0 0 0,0 0 0 0 0,0-1-1 0 0,-1 1 1 0 0,0-1 0 0 0,0 0 0 0 0,0 0 0 0 0,0 0 0 0 0,-1 0-1 0 0,1 0 1 0 0,-1-1 0 0 0,0 0 0 0 0,0 1 0 0 0,-6 2 0 0 0,5-3-49 0 0,0 0 1 0 0,-1 0 0 0 0,1-1-1 0 0,-1 1 1 0 0,0-1 0 0 0,1-1-1 0 0,-1 1 1 0 0,0-1 0 0 0,0 0-1 0 0,-1 0 1 0 0,1-1 0 0 0,0 1-1 0 0,0-1 1 0 0,0-1 0 0 0,0 1-1 0 0,0-1 1 0 0,-11-3 0 0 0,13 3-117 0 0,0 0-1 0 0,0 0 1 0 0,0-1 0 0 0,0 0 0 0 0,0 0 0 0 0,0 0 0 0 0,0 0-1 0 0,1 0 1 0 0,-1-1 0 0 0,1 0 0 0 0,0 1 0 0 0,-1-1 0 0 0,1 0-1 0 0,1-1 1 0 0,-1 1 0 0 0,0 0 0 0 0,1-1 0 0 0,0 0 0 0 0,0 1-1 0 0,0-1 1 0 0,0 0 0 0 0,-2-8 0 0 0,3 10 17 0 0,-4-11-1473 0 0,1 0-1 0 0,-6-28 1 0 0,9 18-939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17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19263 0 0,'5'3'278'0'0,"0"-1"0"0"0,0 1 0 0 0,0 0 0 0 0,6 6 0 0 0,17 9 427 0 0,12 8-630 0 0,-32-20 504 0 0,1 0 0 0 0,0 0 0 0 0,1-1 0 0 0,13 6 1 0 0,-18-8-297 0 0,0-1 0 0 0,0 1 1 0 0,0 0-1 0 0,-1 1 1 0 0,8 6-1 0 0,10 6 307 0 0,-11-7-338 0 0,1-1 0 0 0,-1 2 0 0 0,-1 0-1 0 0,1 0 1 0 0,-2 1 0 0 0,15 20 0 0 0,-23-30-244 0 0,14 20 312 0 0,12 24 0 0 0,-23-38-260 0 0,0 1 0 0 0,-1 0 0 0 0,0 1 1 0 0,0-1-1 0 0,-1 0 0 0 0,0 1 0 0 0,1 9 0 0 0,-2-2-19 0 0,0 1 1 0 0,-1-1-1 0 0,0 0 0 0 0,-2 0 1 0 0,0 0-1 0 0,-1 0 0 0 0,0 0 1 0 0,-11 30-1 0 0,-31 45-486 0 0,8-33-7667 0 0,10-19-1054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18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60 17791 0 0,'-3'-59'1618'0'0,"3"60"-1485"0"0,0 0 1 0 0,1 0 0 0 0,-1 1 0 0 0,1-1 0 0 0,0 0-1 0 0,0 0 1 0 0,-1 0 0 0 0,1 0 0 0 0,0 0-1 0 0,0 0 1 0 0,0 0 0 0 0,0 0 0 0 0,0 0-1 0 0,0 0 1 0 0,0-1 0 0 0,0 1 0 0 0,2 1-1 0 0,21 9 1270 0 0,10 1-199 0 0,-19-7-848 0 0,0 0-1 0 0,0 0 1 0 0,17 1 0 0 0,120 18 844 0 0,-80-11-929 0 0,17 2-90 0 0,13-5-104 0 0,148 8-149 0 0,-197-18-666 0 0,16 0-1249 0 0,-24-1-4388 0 0,-11-2-1548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18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17647 0 0,'0'0'1603'0'0,"1"1"-1140"0"0,-1 1 99 0 0,4 14 4420 0 0,-2-16-4803 0 0,0 1 0 0 0,0-1 1 0 0,0 0-1 0 0,-1 1 1 0 0,1 0-1 0 0,0-1 1 0 0,-1 1-1 0 0,1 0 1 0 0,0 0-1 0 0,-1 0 1 0 0,1 0-1 0 0,-1 0 0 0 0,0 0 1 0 0,1 0-1 0 0,-1 1 1 0 0,0-1-1 0 0,0 0 1 0 0,1 1-1 0 0,0 2 1 0 0,1 0-124 0 0,-1 0 0 0 0,0 0 0 0 0,0 0 0 0 0,0 1 0 0 0,0-1 0 0 0,1 6 0 0 0,4 11 136 0 0,-6-18-178 0 0,0 1 1 0 0,0-1-1 0 0,0 0 0 0 0,0 0 0 0 0,0 1 0 0 0,-1-1 0 0 0,1 0 0 0 0,-1 1 0 0 0,0 4 0 0 0,-8 43 16 0 0,-15 53 0 0 0,21-94-83 0 0,0 0-1 0 0,1 0 0 0 0,0 17 1 0 0,-2 4-77 0 0,3-21 41 0 0,0 0-1 0 0,0 0 1 0 0,4 18-1 0 0,-3-20 56 0 0,0-2-5 0 0,0-1 0 0 0,1 1 0 0 0,0-1-1 0 0,0 1 1 0 0,1-1 0 0 0,0 0 0 0 0,3 6 0 0 0,25 32-254 0 0,-31-42 288 0 0,4 3-17 0 0,0 1 0 0 0,0-1 0 0 0,1 0 0 0 0,-1 0 0 0 0,1-1 0 0 0,-1 1 0 0 0,1-1 0 0 0,1 0 0 0 0,-1-1 0 0 0,0 1 0 0 0,0-1 0 0 0,1 0 0 0 0,0 0 0 0 0,8 1 0 0 0,-10-2-121 0 0,0 0 1 0 0,0-1-1 0 0,0 0 0 0 0,0 0 1 0 0,0 0-1 0 0,0 0 0 0 0,0 0 1 0 0,0-1-1 0 0,-1 0 0 0 0,1 0 1 0 0,0 0-1 0 0,0 0 0 0 0,0-1 1 0 0,-1 1-1 0 0,1-1 0 0 0,-1 0 1 0 0,1 0-1 0 0,-1 0 0 0 0,0-1 1 0 0,0 1-1 0 0,0-1 0 0 0,4-3 1 0 0,7-10-1220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18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18143 0 0,'0'0'6594'0'0,"1"2"-5880"0"0,1 6-274 0 0,1 0-1 0 0,-1 0 0 0 0,1 14 0 0 0,-2-15-408 0 0,0 0 0 0 0,1 0 0 0 0,-1 0 0 0 0,1 0 0 0 0,1 0-1 0 0,-1-1 1 0 0,7 12 0 0 0,7 17-30 0 0,-12-26-5 0 0,0 0 0 0 0,8 14 1 0 0,-4-9-34 0 0,-6-10 25 0 0,1 1 0 0 0,-1-1 0 0 0,1 0 0 0 0,0 0 0 0 0,0 0 0 0 0,4 3 0 0 0,-1-2 11 0 0,0-1-1 0 0,0 0 0 0 0,1-1 0 0 0,-1 1 0 0 0,1-1 0 0 0,12 4 0 0 0,1 1 125 0 0,-15-8-23 0 0,8-9-78 0 0,0-1 0 0 0,0 0 1 0 0,18-19-1 0 0,-7 7-222 0 0,-20 19 114 0 0,0 0 1 0 0,0 0 0 0 0,0-1-1 0 0,-1 1 1 0 0,1-1-1 0 0,-1 0 1 0 0,4-7-1 0 0,5-7-3703 0 0,-8 11-212 0 0,1-7-4156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19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16 179 4144 0 0,'-15'7'13550'0'0,"15"-3"-12913"0"0,0 27 3672 0 0,0-21-3565 0 0,1 0-1 0 0,0 0 1 0 0,1 0 0 0 0,4 13 0 0 0,6 34 836 0 0,47 129-1072 0 0,-49-156-549 0 0,-5-15-157 0 0,0 0 0 0 0,9 17 0 0 0,-3-21-2727 0 0</inkml:trace>
  <inkml:trace contextRef="#ctx0" brushRef="#br0" timeOffset="1">241 0 13824 0 0,'6'13'1061'0'0,"0"-7"-473"0"0,3-3 636 0 0,-1 0-204 0 0,1 0 0 0 0,0 0 0 0 0,-1 1-1 0 0,0 0 1 0 0,0 1 0 0 0,0 0 0 0 0,-1 0-1 0 0,13 11 1 0 0,15 20 730 0 0,59 78 0 0 0,-84-98-1586 0 0,-1 1 0 0 0,-1 0 0 0 0,8 22 0 0 0,-12-27-102 0 0,-1 1-1 0 0,0 0 1 0 0,-1-1-1 0 0,-1 1 1 0 0,0 17-1 0 0,1-10-26 0 0,-3 20 15 0 0,-1-1 0 0 0,-1 0 0 0 0,-11 44 0 0 0,7-40-67 0 0,0-8-435 0 0,-2-1 1 0 0,-1-1 0 0 0,-20 47-1 0 0,13-42-489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25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634 81 7368 0 0,'0'0'333'0'0,"-1"0"0"0"0,-5-2 4086 0 0,5-2-3460 0 0,0-2 193 0 0,0-1 2831 0 0,1 7-3837 0 0,-1-1 0 0 0,1 0 0 0 0,-1 0 0 0 0,1 1 0 0 0,-1-1 0 0 0,1 0-1 0 0,-1 1 1 0 0,0-1 0 0 0,1 1 0 0 0,-1-1 0 0 0,0 1 0 0 0,0-1-1 0 0,-1-1 186 0 0,1 2-266 0 0,1-1 0 0 0,0 1-1 0 0,-1-1 1 0 0,1 1 0 0 0,0-1-1 0 0,-1 1 1 0 0,1-1 0 0 0,0 0 0 0 0,0 1-1 0 0,0-1 1 0 0,-1 1 0 0 0,1-1 0 0 0,0 0-1 0 0,0 1 1 0 0,0-1 0 0 0,0 1 0 0 0,0-1-1 0 0,0 0 1 0 0,0 1 0 0 0,0-1 0 0 0,0 1-1 0 0,1-1 1 0 0,-1 0 0 0 0,0 1-1 0 0,0-1 1 0 0,1 0 0 0 0,-1 0 3 0 0,-1 1 0 0 0,1-1-1 0 0,0 0 1 0 0,-1 1 0 0 0,1-1 0 0 0,-1 0 0 0 0,1 1 0 0 0,0-1-1 0 0,-1 1 1 0 0,1-1 0 0 0,-1 1 0 0 0,0-1 0 0 0,1 1-1 0 0,-1-1 1 0 0,1 1 0 0 0,-2-1 0 0 0,1 1 15 0 0,-3-4 17 0 0,0 1 0 0 0,-1 1 0 0 0,0-1 0 0 0,0 1 0 0 0,1 0 1 0 0,-1 0-1 0 0,-1 0 0 0 0,1 0 0 0 0,0 1 0 0 0,0 0 0 0 0,-1 0 0 0 0,1 1 0 0 0,0-1 0 0 0,-1 1 0 0 0,1 1 1 0 0,0-1-1 0 0,-1 0 0 0 0,-6 3 0 0 0,2 0-116 0 0,1 0 1 0 0,0 0-1 0 0,0 1 1 0 0,0 1-1 0 0,0 0 1 0 0,1 0-1 0 0,0 0 1 0 0,0 1-1 0 0,-10 9 1 0 0,2 0-61 0 0,7-8-23 0 0,0 0 0 0 0,1 1 0 0 0,0 0 0 0 0,0 0 0 0 0,1 1 0 0 0,0 0 0 0 0,-9 16 0 0 0,6-4-37 0 0,7-16 102 0 0,0 1-1 0 0,0 0 0 0 0,1 0 1 0 0,0 0-1 0 0,0 0 1 0 0,0 0-1 0 0,1 0 0 0 0,0 1 1 0 0,-1 8-1 0 0,1 15-50 0 0,0-21 54 0 0,0 0 0 0 0,1 1 0 0 0,0-1 1 0 0,1 1-1 0 0,0-1 0 0 0,0 0 0 0 0,4 12 0 0 0,3-4 6 0 0,0 0 1 0 0,17 24-1 0 0,-18-20-25 0 0,-6-19 50 0 0,-1 1-1 0 0,1 0 1 0 0,0-1-1 0 0,0 1 1 0 0,0-1-1 0 0,0 1 1 0 0,3 3-1 0 0,14 14 1 0 0,-14-15 0 0 0,1 0 0 0 0,-1-1 0 0 0,0 2 0 0 0,-1-1 0 0 0,1 0 0 0 0,-1 1 0 0 0,3 5 0 0 0,-2 0 7 0 0,1-1-1 0 0,8 11 1 0 0,-7-12 51 0 0,-1 1 0 0 0,9 19 0 0 0,-11-17-32 0 0,0 0 0 0 0,-1 0-1 0 0,0 0 1 0 0,-1 1 0 0 0,0-1 0 0 0,-2 22 0 0 0,-13 76-288 0 0,12-100 249 0 0,-10 47 142 0 0,-20 59-1 0 0,10-43-53 0 0,17-51-72 0 0,-4 30 0 0 0,-1 9-33 0 0,8-51 11 0 0,-36 181-872 0 0,36-180 820 0 0,1 0 0 0 0,-1-1 1 0 0,-1 1-1 0 0,-6 16 0 0 0,-7 17-154 0 0,11-30 129 0 0,0 0 1 0 0,0-1-1 0 0,-1 0 0 0 0,-10 15 0 0 0,5-13-62 0 0,-1 0-1 0 0,-1-1 1 0 0,-16 15-1 0 0,-19 20-352 0 0,39-40 382 0 0,1 0 1 0 0,-1-1-1 0 0,-1 1 0 0 0,1-2 1 0 0,-18 11-1 0 0,3-1-77 0 0,20-13 146 0 0,0-1 0 0 0,0 0 0 0 0,-1 0 0 0 0,-6 3-1 0 0,9-6-33 0 0,2 2-50 0 0,2 1 98 0 0,12-2 208 0 0,9-10 138 0 0,6 5 82 0 0,13-2 242 0 0,-33 6-517 0 0,-2-1 23 0 0,1 1 0 0 0,0 1-1 0 0,-1-1 1 0 0,1 1-1 0 0,0 0 1 0 0,-1 1 0 0 0,15 5-1 0 0,-22-7-124 0 0,5 1 44 0 0,0 1 0 0 0,-1 1 0 0 0,1-1 0 0 0,0 1 0 0 0,-1-1 0 0 0,0 1 0 0 0,0 0 0 0 0,0 1 0 0 0,0-1 0 0 0,5 6 0 0 0,6 5 139 0 0,-13-13-169 0 0,-1 0 1 0 0,1 0 0 0 0,-1 0 0 0 0,1 0 0 0 0,-1 0-1 0 0,0 1 1 0 0,1-1 0 0 0,-1 0 0 0 0,0 1 0 0 0,0-1-1 0 0,0 1 1 0 0,0-1 0 0 0,0 1 0 0 0,-1 0-1 0 0,2 2 1 0 0,0 2 39 0 0,-1 0 0 0 0,1 0 0 0 0,-1 0 0 0 0,-1 0 0 0 0,1 0 0 0 0,-1 0-1 0 0,0 0 1 0 0,0 1 0 0 0,-1-1 0 0 0,0 0 0 0 0,0 0 0 0 0,-2 6 0 0 0,1-4-20 0 0,0-1 0 0 0,1 1 1 0 0,0 8-1 0 0,-4 19 36 0 0,3-22-44 0 0,0-1 0 0 0,1 0 1 0 0,1 24-1 0 0,0 18 44 0 0,-2-25-38 0 0,4 48 0 0 0,-2-56-37 0 0,-3 34 0 0 0,1-6 11 0 0,2-30 4 0 0,-6 154 87 0 0,4-77-102 0 0,-2 9 0 0 0,1-79 0 0 0,0-9 0 0 0,1-1 0 0 0,1 27 0 0 0,17 125 0 0 0,23 198 0 0 0,-35-332 0 0 0,18 86-1 0 0,1 7 13 0 0,47 213 38 0 0,-45-233-47 0 0,-18-78-3 0 0,1 0 0 0 0,1-1 0 0 0,1 0 0 0 0,15 27 0 0 0,-15-34 8 0 0,-5-11-78 0 0,0 1 0 0 0,1-1 0 0 0,0-1 0 0 0,0 1 0 0 0,1-1 0 0 0,0 0 0 0 0,9 8 0 0 0,-6-7-14 0 0,-4-4-32 0 0,1-1 0 0 0,0 1 1 0 0,9 5-1 0 0,-14-10 33 0 0,0 0-1 0 0,1 0 1 0 0,0 0 0 0 0,-1 0 0 0 0,1 0 0 0 0,0 0 0 0 0,-1 0 0 0 0,1-1-1 0 0,0 0 1 0 0,-1 1 0 0 0,1-1 0 0 0,0 0 0 0 0,0 0 0 0 0,4-1 0 0 0,-2-1-474 0 0,1 1 1 0 0,0-1 0 0 0,-1-1 0 0 0,1 1 0 0 0,-1-1-1 0 0,0 0 1 0 0,0 0 0 0 0,0 0 0 0 0,-1-1 0 0 0,1 1-1 0 0,4-6 1 0 0,28-31-6142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57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5984 0 0,'0'-1'464'0'0,"2"-1"-428"0"0,-1 1 0 0 0,0-1 0 0 0,1 0 0 0 0,-1 1 0 0 0,1-1 1 0 0,-1 1-1 0 0,1-1 0 0 0,0 1 0 0 0,-1 0 0 0 0,3-1 0 0 0,11-10 2376 0 0,-14 11-2053 0 0,0 0-1 0 0,0 0 1 0 0,0 1 0 0 0,0-1-1 0 0,0 0 1 0 0,0 0 0 0 0,0 1-1 0 0,0-1 1 0 0,1 0 0 0 0,-1 1-1 0 0,0-1 1 0 0,0 1 0 0 0,1-1-1 0 0,-1 1 1 0 0,0 0 0 0 0,5 0 2872 0 0,-4-1-2952 0 0,0 0 0 0 0,-1 0 0 0 0,1 0-1 0 0,0 1 1 0 0,0-1 0 0 0,0 1-1 0 0,0-1 1 0 0,0 1 0 0 0,0 0-1 0 0,0 0 1 0 0,0 0 0 0 0,0 0-1 0 0,0 0 1 0 0,3 1 0 0 0,4-1 595 0 0,-5 1-613 0 0,1-1 0 0 0,-1 1 0 0 0,1 0 1 0 0,-1 1-1 0 0,1-1 0 0 0,-1 1 0 0 0,0 0 0 0 0,8 4 0 0 0,9 4 277 0 0,-16-8-507 0 0,0 0 0 0 0,-1 1 1 0 0,1 0-1 0 0,-1 0 0 0 0,0 0 1 0 0,0 0-1 0 0,0 1 0 0 0,0-1 0 0 0,-1 1 1 0 0,1 0-1 0 0,-1 0 0 0 0,0 1 0 0 0,4 6 1 0 0,-1 1 4 0 0,0 0 1 0 0,-1 0 0 0 0,0 1-1 0 0,3 13 1 0 0,-5-17-33 0 0,-2 0 1 0 0,1 1-1 0 0,-1-1 0 0 0,-1 1 0 0 0,0 0 0 0 0,-2 17 0 0 0,-2-3-118 0 0,-10 35-1 0 0,9-44-147 0 0,-1 0-1 0 0,-9 16 0 0 0,-5 15-559 0 0,17-38 399 0 0,-1 0 0 0 0,0 1 1 0 0,0-1-1 0 0,-1-1 0 0 0,0 1 1 0 0,0-1-1 0 0,-1 0 0 0 0,-11 12 1 0 0,14-18 209 0 0,1 1 0 0 0,-1-1 0 0 0,1 0 0 0 0,-1 0 0 0 0,1 0 0 0 0,-5 2 0 0 0,-3 0-439 0 0,10-3 631 0 0,-1 0-1 0 0,1 0 1 0 0,-1 0 0 0 0,1 0-1 0 0,0 0 1 0 0,-1 0 0 0 0,1 0-1 0 0,0 0 1 0 0,-1 0 0 0 0,1 0-1 0 0,0 0 1 0 0,-1-1-1 0 0,1 1 1 0 0,0 0 0 0 0,-1 0-1 0 0,1 0 1 0 0,0-1 0 0 0,-1 1-1 0 0,1 0 1 0 0,0 0 0 0 0,0-1-1 0 0,-1 1 1 0 0,1 0 0 0 0,0 0-1 0 0,0-1 1 0 0,-1 1 0 0 0,1-1-58 0 0,-9-8 107 0 0,1 1-1 0 0,1-1 0 0 0,-8-11 1 0 0,14 16 382 0 0,-1 0 1 0 0,1 0-1 0 0,0 0 1 0 0,0-1-1 0 0,0 1 1 0 0,1 0 0 0 0,-1 0-1 0 0,1 0 1 0 0,0 0-1 0 0,0-1 1 0 0,2-7-1 0 0,1 12-10 0 0,14-5 248 0 0,33-2 1 0 0,-44 6-538 0 0,1 1 0 0 0,0 0 0 0 0,0 0 0 0 0,0 1 0 0 0,0 0 0 0 0,0 0 0 0 0,0 0 0 0 0,7 4 0 0 0,70 20 403 0 0,-44-14-388 0 0,-1-2-1584 0 0,-30-8 64 0 0,0 1 0 0 0,-1 0 0 0 0,1 1 0 0 0,14 6 0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25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11976 0 0,'0'0'2464'0'0,"1"2"-1146"0"0,1 1-965 0 0,0-1-1 0 0,0 1 1 0 0,0 0-1 0 0,-1 0 1 0 0,1 0-1 0 0,-1 0 0 0 0,0 0 1 0 0,0 0-1 0 0,0 0 1 0 0,0 0-1 0 0,0 5 1 0 0,2 39 1441 0 0,-4 7-915 0 0,3 65-158 0 0,-1-104-668 0 0,8 30 0 0 0,0-3-14 0 0,-5-20-103 0 0,1-1-1 0 0,2 1 0 0 0,16 39 0 0 0,-15-43 19 0 0,-6-13-32 0 0,1 1-1 0 0,0-1 1 0 0,0 0-1 0 0,1 0 1 0 0,6 8 0 0 0,11 9-3017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26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5528 0 0,'0'0'422'0'0,"0"1"-276"0"0,-3 7 5902 0 0,1-1-363 0 0,3-2-5147 0 0,1 1 1 0 0,-1 0-1 0 0,0-1 1 0 0,0 9 0 0 0,-1-8-196 0 0,0 0 0 0 0,1 1 0 0 0,0-1 0 0 0,1 0 0 0 0,2 9 1 0 0,9 26 865 0 0,-11-30-1022 0 0,1-1 0 0 0,7 17 0 0 0,2 5-8 0 0,-9-24-187 0 0,0 0 1 0 0,0 0 0 0 0,0 0 0 0 0,7 9 0 0 0,-8-14-173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26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9216 0 0,'0'0'830'0'0,"2"3"-684"0"0,24 26 423 0 0,22 10 6116 0 0,2 1-2869 0 0,-32-22-2558 0 0,25 31 0 0 0,-36-41-1046 0 0,-1 1 0 0 0,0 0 0 0 0,0 1 1 0 0,-1-1-1 0 0,-1 1 0 0 0,5 12 0 0 0,-5-7 58 0 0,1-2-115 0 0,-2-1 0 0 0,0 1 0 0 0,0-1 0 0 0,1 27 1 0 0,-4-19-111 0 0,-1 0 0 0 0,-5 26 0 0 0,4-36-52 0 0,-1 0 1 0 0,0 0-1 0 0,0 0 1 0 0,-1 0-1 0 0,0-1 0 0 0,-7 12 1 0 0,-35 49-1348 0 0,39-62 215 0 0,0 1 1 0 0,0-1-1 0 0,-1-1 1 0 0,0 1-1 0 0,-9 6 1 0 0,12-11-1379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26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17215 0 0,'0'0'2923'0'0,"-1"2"-1759"0"0,-2 2-860 0 0,0 1-1 0 0,1 0 1 0 0,-1-1-1 0 0,1 1 1 0 0,0 0 0 0 0,1 0-1 0 0,-1 0 1 0 0,1 1-1 0 0,-1 6 1 0 0,0 3-195 0 0,-3 20-33 0 0,1 1 0 0 0,2 0 0 0 0,6 69 0 0 0,-1-83-196 0 0,1 0-1 0 0,1-1 1 0 0,1 1-1 0 0,0-1 1 0 0,11 21 0 0 0,-6-19-278 0 0</inkml:trace>
  <inkml:trace contextRef="#ctx0" brushRef="#br0" timeOffset="1">182 126 6912 0 0,'0'0'622'0'0,"2"-1"-512"0"0,1-1 8 0 0,0 0 0 0 0,0 0 0 0 0,0 0 0 0 0,1 0 0 0 0,-1 1 0 0 0,0 0-1 0 0,1-1 1 0 0,4 0 0 0 0,18-7 4305 0 0,-21 6-3437 0 0,0 1 0 0 0,0 0 0 0 0,0 0 0 0 0,0 1 0 0 0,1-1 0 0 0,-1 1 1 0 0,9-1-1 0 0,-8 2-652 0 0,0 0 1 0 0,-1-1-1 0 0,1 2 1 0 0,0-1-1 0 0,-1 1 1 0 0,1 0 0 0 0,0 0-1 0 0,-1 0 1 0 0,1 1-1 0 0,-1 0 1 0 0,8 3-1 0 0,-12-4-51 0 0,1 1-166 0 0,-1-1-117 0 0,0 1-1 0 0,1 0 1 0 0,-1-1-1 0 0,0 1 1 0 0,0 0-1 0 0,0 0 1 0 0,-1 0 0 0 0,1 0-1 0 0,0-1 1 0 0,-1 1-1 0 0,1 0 1 0 0,-1 0-1 0 0,0 0 1 0 0,1 0-1 0 0,-1 0 1 0 0,0 0-1 0 0,0 0 1 0 0,-1 1-1 0 0,1-1 1 0 0,0 0 0 0 0,-1-1-1 0 0,1 1 1 0 0,-1 0-1 0 0,1 0 1 0 0,-2 2-1 0 0,-3 8-110 0 0,-1 0-1 0 0,0-1 0 0 0,-9 12 1 0 0,1 0-221 0 0,-4 9-997 0 0,-21 58 0 0 0,37-84 1077 0 0,1 0 0 0 0,0 1 0 0 0,0-1-1 0 0,1 0 1 0 0,0 1 0 0 0,0 7 0 0 0,0-2-325 0 0,2-10 561 0 0,-1-1-1 0 0,1 0 1 0 0,0 0 0 0 0,0 0 0 0 0,-1 0 0 0 0,1 0 0 0 0,0 0 0 0 0,0-1 0 0 0,2 2-1 0 0,-1-2 17 0 0,-1 1 0 0 0,1-1 0 0 0,0 0 0 0 0,-1 0-1 0 0,1 0 1 0 0,0 0 0 0 0,-1-1 0 0 0,1 1-1 0 0,-1-1 1 0 0,1 1 0 0 0,-1-1 0 0 0,1 0-1 0 0,-1 0 1 0 0,5-2 0 0 0,4-4 23 0 0,-1 1 0 0 0,10-9 0 0 0,3-1 138 0 0,-4 6-20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27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15200 0 0,'0'0'1161'0'0,"2"1"-795"0"0,3 2-269 0 0,0 1-1 0 0,0 0 1 0 0,-1-1-1 0 0,1 1 1 0 0,-1 1-1 0 0,7 8 1 0 0,7 6 1859 0 0,-13-13-1423 0 0,-1 1-1 0 0,1-1 1 0 0,-1 0-1 0 0,0 1 1 0 0,-1 0-1 0 0,5 12 1 0 0,0 0 38 0 0,-3-7-280 0 0,-2 0 0 0 0,0-1-1 0 0,0 1 1 0 0,-1 0 0 0 0,-1 1 0 0 0,1 20 0 0 0,0 1 6 0 0,-1-7-260 0 0,-2-1 0 0 0,-1 1-1 0 0,-1 0 1 0 0,-8 33 0 0 0,6-38-239 0 0,-5 22-1306 0 0,0-17-4878 0 0,4-12-1397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27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7368 0 0,'-2'1'333'0'0,"-3"4"274"0"0,-1 0 0 0 0,1 0 0 0 0,-8 11 0 0 0,7-8 1025 0 0,0 1 0 0 0,1 0 0 0 0,0 1 0 0 0,-5 12 0 0 0,6-9-80 0 0,0 0-1 0 0,0 0 1 0 0,-1 14 0 0 0,2 17-2595 0 0,2-19 1179 0 0,1-9-98 0 0,-1 0 1 0 0,2 0-1 0 0,0-1 0 0 0,1 1 0 0 0,1 0 0 0 0,7 27 1 0 0,3-10-789 0 0,27 50 1 0 0,-29-64 102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27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10136 0 0,'0'0'777'0'0,"2"-1"-226"0"0,7-3 1034 0 0,1 1 0 0 0,-1 1 0 0 0,1-1 0 0 0,-1 2 0 0 0,16-2 0 0 0,22-4 1967 0 0,-26 3-2597 0 0,-1 1 0 0 0,1 2 0 0 0,27 0 0 0 0,-38 3-885 0 0,-10-1-85 0 0,1 0-1 0 0,-1 0 1 0 0,1 0-1 0 0,-1 0 0 0 0,0 0 1 0 0,1 0-1 0 0,-1 1 0 0 0,0-1 1 0 0,0 0-1 0 0,0 0 0 0 0,0 0 1 0 0,0 0-1 0 0,0 0 0 0 0,0 0 1 0 0,0 1-1 0 0,-1-1 0 0 0,1 0 1 0 0,0 0-1 0 0,-1 2 1 0 0,-9 20-245 0 0,9-23 254 0 0,-3 8-243 0 0,-1 0 1 0 0,0-1-1 0 0,0 0 1 0 0,-12 11-1 0 0,9-10-273 0 0,1 1 1 0 0,-10 13-1 0 0,1 2-508 0 0,9-16 366 0 0,1 1 0 0 0,1 0 0 0 0,-8 15-1 0 0,13-22 588 0 0,-1 0 0 0 0,1 0 0 0 0,0 0 0 0 0,0 0 0 0 0,0 1 0 0 0,0-1-1 0 0,0 0 1 0 0,0 0 0 0 0,0 0 0 0 0,1 0 0 0 0,-1 1 0 0 0,1-1 0 0 0,0 0 0 0 0,-1 0-1 0 0,1 0 1 0 0,0 0 0 0 0,0 0 0 0 0,0 0 0 0 0,2 2 0 0 0,-2-3 302 0 0,1 1 82 0 0,32 25 1471 0 0,-33-26-1703 0 0,1 0-1 0 0,-1 1 0 0 0,1-1 1 0 0,-1 1-1 0 0,1-1 0 0 0,-1 1 1 0 0,0 0-1 0 0,0-1 1 0 0,0 1-1 0 0,0 0 0 0 0,0 0 1 0 0,0 0-1 0 0,0 0 0 0 0,-1 0 1 0 0,1 0-1 0 0,0 3 0 0 0,2 5 37 0 0,-3-8-110 0 0,0 0-1 0 0,0 0 1 0 0,0 0 0 0 0,-1 0 0 0 0,1 1 0 0 0,0-1-1 0 0,-1 0 1 0 0,1 0 0 0 0,-1 0 0 0 0,0 0-1 0 0,-1 3 1 0 0,-13 22 291 0 0,8-18 8 0 0,0-1 0 0 0,-16 15 0 0 0,21-22-344 0 0,-1 1 0 0 0,1-1 0 0 0,-1 1 0 0 0,1-1 0 0 0,-1 0 0 0 0,1 0 0 0 0,-1 0 0 0 0,0 0 0 0 0,1 0 0 0 0,-1-1-1 0 0,0 1 1 0 0,0-1 0 0 0,1 0 0 0 0,-1 1 0 0 0,0-1 0 0 0,0-1 0 0 0,-4 0 0 0 0,4 0-285 0 0,0 0-1 0 0,0-1 1 0 0,1 1-1 0 0,-1-1 1 0 0,0 0 0 0 0,1 0-1 0 0,-1 0 1 0 0,1 0-1 0 0,0 0 1 0 0,-1-1 0 0 0,1 1-1 0 0,0-1 1 0 0,1 1-1 0 0,-1-1 1 0 0,0 0 0 0 0,1 0-1 0 0,-2-3 1 0 0,-7-21-1684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28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14368 0 0,'2'0'661'0'0,"7"3"-71"0"0,0 0-468 0 0,-1 0-1 0 0,1 0 0 0 0,13 8 1 0 0,-12-4 557 0 0,0 0 0 0 0,-1 1 1 0 0,1 0-1 0 0,-2 0 0 0 0,1 1 0 0 0,-1 0 0 0 0,0 1 1 0 0,-1 0-1 0 0,0 0 0 0 0,8 16 0 0 0,-8-10-386 0 0,-1-1 0 0 0,0 1-1 0 0,-1 0 1 0 0,0 0 0 0 0,-2 0 0 0 0,0 1-1 0 0,1 20 1 0 0,-3-21-132 0 0,1 9-170 0 0,-1-1 0 0 0,-4 46 1 0 0,-4-9-256 0 0,-10 62 122 0 0,11-90-563 0 0,-1 11-5683 0 0,-2-7-1590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28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53 14744 0 0,'-1'0'91'0'0,"0"0"0"0"0,1 0 0 0 0,-1 0 0 0 0,0 0 0 0 0,0 0 0 0 0,1 0 0 0 0,-1 0 0 0 0,0 0 0 0 0,1 0 0 0 0,-1 0 0 0 0,0-1 0 0 0,1 1 0 0 0,-1 0 0 0 0,0 0 0 0 0,1-1 0 0 0,-2 0 0 0 0,2 0 14 0 0,-1 0 0 0 0,1 0 0 0 0,-1 0 0 0 0,1 0 0 0 0,0 0 0 0 0,-1-1 0 0 0,1 1 0 0 0,0 0 0 0 0,0 0 1 0 0,0 0-1 0 0,0 0 0 0 0,0-3 0 0 0,-6-23 6193 0 0,3 22-5595 0 0,3 5-682 0 0,0 0 0 0 0,0 0 0 0 0,0 0 0 0 0,0 0 0 0 0,0 0 1 0 0,0 0-1 0 0,0 0 0 0 0,0 0 0 0 0,0 0 0 0 0,-1 0 0 0 0,1 0 0 0 0,0 0 0 0 0,0 0 0 0 0,0 0 0 0 0,0 0 1 0 0,0 0-1 0 0,0 0 0 0 0,0 0 0 0 0,0 0 0 0 0,0 0 0 0 0,-1 0 0 0 0,1 0 0 0 0,0 0 0 0 0,0 0 0 0 0,0 0 1 0 0,0 0-1 0 0,0 0 0 0 0,0 0 0 0 0,0 0 0 0 0,0 0 0 0 0,0 0 0 0 0,0 1 0 0 0,-1-1 0 0 0,1 0 0 0 0,0 0 1 0 0,0 0-1 0 0,0 0 0 0 0,0 0 0 0 0,0 0 0 0 0,0 0 0 0 0,0 0 0 0 0,0 0 0 0 0,0 0 0 0 0,0 0 0 0 0,0 1 1 0 0,0-1-1 0 0,0 0 0 0 0,0 0 0 0 0,0 0 0 0 0,0 0 0 0 0,0 0 0 0 0,0 0 0 0 0,0 0 0 0 0,0 0 0 0 0,0 0 1 0 0,0 1-1 0 0,0-1 0 0 0,0 0 0 0 0,0 0 0 0 0,0 0 0 0 0,0 0 0 0 0,0 0 0 0 0,0 0 0 0 0,0 0 0 0 0,0 0 1 0 0,0 0-1 0 0,0 0 0 0 0,0 1 0 0 0,2 27 20 0 0,7 44 1 0 0,1-3-54 0 0,-5-23-428 0 0,19 77 1 0 0,-18-100-339 0 0,1 0 1 0 0,2-1-1 0 0,0 0 1 0 0,1 0-1 0 0,15 23 1 0 0,-14-31-991 0 0,0-4-58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29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20 125 11520 0 0,'-1'1'4168'0'0,"-2"4"-3539"0"0,1 1 1 0 0,1-1-1 0 0,-1 1 1 0 0,1-1-1 0 0,0 1 1 0 0,0 0-1 0 0,0 8 1 0 0,-3 12 396 0 0,4-25-1019 0 0,-1 2 62 0 0,1 0 1 0 0,-1 1-1 0 0,1-1 1 0 0,-1 1-1 0 0,1-1 1 0 0,0 0-1 0 0,1 1 1 0 0,-1-1 0 0 0,1 1-1 0 0,-1-1 1 0 0,2 5-1 0 0,4 14 28 0 0,-6-20-85 0 0,0 1 1 0 0,1-1-1 0 0,-1 0 0 0 0,1 0 1 0 0,-1 1-1 0 0,1-1 1 0 0,0 0-1 0 0,0 0 0 0 0,0 0 1 0 0,0 0-1 0 0,0 0 1 0 0,1 0-1 0 0,-1 0 0 0 0,0 0 1 0 0,1-1-1 0 0,-1 1 1 0 0,1 0-1 0 0,2 1 0 0 0,2 0 96 0 0,1 1 0 0 0,-1-1 0 0 0,1 0 0 0 0,-1-1 0 0 0,1 0 0 0 0,0 0 0 0 0,0 0 0 0 0,0-1 0 0 0,0 0 0 0 0,0-1 0 0 0,0 1 0 0 0,0-1 0 0 0,0-1 0 0 0,0 1 0 0 0,1-1 0 0 0,12-4 0 0 0,-2 2 308 0 0,-15 2-393 0 0,1 1 0 0 0,-1-1-1 0 0,0 1 1 0 0,0-1 0 0 0,0 0-1 0 0,4-2 1 0 0,3-2-175 0 0,1-1 189 0 0,0 1 0 0 0,0-2 0 0 0,12-8 0 0 0,-19 12-556 0 0,0-1-1 0 0,0 0 1 0 0,-1 0-1 0 0,1 0 1 0 0,-1 0-1 0 0,4-7 1 0 0,6-12-1378 0 0,-2 2-21 0 0</inkml:trace>
  <inkml:trace contextRef="#ctx0" brushRef="#br0" timeOffset="1">247 0 11056 0 0,'0'0'852'0'0,"-1"2"-290"0"0,-1 2 172 0 0,0 1-1 0 0,0-1 1 0 0,0 1-1 0 0,1-1 1 0 0,0 1-1 0 0,0 0 1 0 0,0-1-1 0 0,1 1 1 0 0,0 6-1 0 0,-5 24 1472 0 0,3-17-1755 0 0,0 1 0 0 0,1 0 0 0 0,0-1-1 0 0,2 1 1 0 0,4 31 0 0 0,1 30 424 0 0,-2-18-827 0 0,-4-55-80 0 0,1 0-1 0 0,1-1 1 0 0,-1 1-1 0 0,1-1 0 0 0,1 1 1 0 0,4 10-1 0 0,1-10-1792 0 0,-3-6-1298 0 0,5-1-4457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57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26 19951 0 0,'0'0'2324'0'0,"0"-1"-1525"0"0,-1-1-747 0 0,1 1 1 0 0,-1-1-1 0 0,0 1 1 0 0,0 0-1 0 0,1-1 1 0 0,-1 1-1 0 0,0 0 1 0 0,0 0-1 0 0,0 0 1 0 0,0 0-1 0 0,0 0 1 0 0,-1 0-1 0 0,1 0 1 0 0,0 0-1 0 0,0 0 1 0 0,-1 0-1 0 0,1 1 1 0 0,0-1-1 0 0,-3 0 1 0 0,1 0 116 0 0,1 1-1 0 0,-1-1 1 0 0,0 1-1 0 0,0 0 1 0 0,0 0 0 0 0,1 0-1 0 0,-1 0 1 0 0,0 1 0 0 0,-5 0-1 0 0,-4 3 415 0 0,1 0 0 0 0,-1 0-1 0 0,-18 11 1 0 0,29-14-581 0 0,-3 2 1 0 0,0 0 1 0 0,0 0-1 0 0,0 1 0 0 0,0-1 1 0 0,1 1-1 0 0,0 0 0 0 0,-1 0 1 0 0,1 0-1 0 0,1 0 0 0 0,-1 1 1 0 0,-3 8-1 0 0,-2 1 10 0 0,5-7-11 0 0,0-1-1 0 0,0 1 1 0 0,1 0-1 0 0,0-1 1 0 0,1 1-1 0 0,-1 0 1 0 0,1 0-1 0 0,0 10 1 0 0,0-5-3 0 0,2-1 1 0 0,-1 0-1 0 0,1 0 1 0 0,4 18-1 0 0,-2-21-43 0 0,-1 0 0 0 0,1-1 0 0 0,0 1 0 0 0,0-1 0 0 0,1 0 0 0 0,0 0 0 0 0,1 0 0 0 0,-1-1 0 0 0,1 0 0 0 0,1 1 0 0 0,8 7-1 0 0,-5-6-29 0 0,0-1-1 0 0,0-1 1 0 0,0 0-1 0 0,1 0 1 0 0,0-1-1 0 0,0 0 0 0 0,20 6 1 0 0,0 1-86 0 0,-24-9-73 0 0,-1 0 0 0 0,1-1 0 0 0,0 0 1 0 0,0 0-1 0 0,0 0 0 0 0,0-1 0 0 0,1 0 0 0 0,-1 0 0 0 0,0 0 0 0 0,1-1 0 0 0,6 0 0 0 0,6-5-1199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29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17135 0 0,'0'0'1298'0'0,"1"2"-884"0"0,22 16-266 0 0,-16-13 67 0 0,0 1 0 0 0,-1 0-1 0 0,9 8 1 0 0,-5 0 506 0 0,1-1 0 0 0,-1 1 0 0 0,-1 1 0 0 0,-1-1 1 0 0,10 24-1 0 0,-5-4 168 0 0,-2 1 0 0 0,9 47 1 0 0,-16-61-684 0 0,-2 0 0 0 0,0 0 1 0 0,-2 0-1 0 0,0 0 1 0 0,-5 30-1 0 0,-3-4-160 0 0,-2 0 0 0 0,-30 82-1 0 0,36-119-275 0 0,-1 6-576 0 0,-1-1 0 0 0,-1 0 0 0 0,-11 18 0 0 0,6-14-8172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29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12816 0 0,'0'0'586'0'0,"1"0"-562"0"0,-1 0-1 0 0,0 0 1 0 0,0 0-1 0 0,1 0 1 0 0,-1 0-1 0 0,0 0 1 0 0,0 0-1 0 0,0 0 1 0 0,1 0-1 0 0,-1-1 0 0 0,0 1 1 0 0,0 0-1 0 0,0 0 1 0 0,1 0-1 0 0,-1 0 1 0 0,0-1-1 0 0,0 1 1 0 0,0 0-1 0 0,0 0 1 0 0,0 0-1 0 0,1-1 1 0 0,-1 1-1 0 0,0 0 1 0 0,0 0-1 0 0,0 0 1 0 0,0-1-1 0 0,0 1 1 0 0,0 0-1 0 0,0 0 0 0 0,0-1 1 0 0,0 1-1 0 0,0-1 1 0 0,0-2-7 0 0,0 2-7 0 0,0 0 0 0 0,0 0-1 0 0,0 0 1 0 0,0 0-1 0 0,0 0 1 0 0,0 1 0 0 0,0-1-1 0 0,0 0 1 0 0,1 0 0 0 0,-1 0-1 0 0,4-7 6913 0 0,-3 10-6195 0 0,9 29 13 0 0,-1 0 0 0 0,-1 1 0 0 0,4 36 1 0 0,-10-54-628 0 0,32 308 1242 0 0,-23 3-663 0 0,-8-194-484 0 0,7 26-18 0 0,0 15-31 0 0,-3 171-56 0 0,25 20-48 0 0,-22-274-46 0 0,19 155-47 0 0,9 83-47 0 0,-16-143 85 0 0,-7-62 0 0 0,20 160 0 0 0,20 216 0 0 0,-34-254 0 0 0,-1-21 0 0 0,1-39-442 0 0,1 0-3584 0 0,-17-160 2678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30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 15664 0 0,'-2'0'356'0'0,"-5"0"-176"0"0,0 1 0 0 0,-1 0-1 0 0,1 1 1 0 0,0-1 0 0 0,0 1 0 0 0,0 1 0 0 0,1-1 0 0 0,-1 1 0 0 0,-8 6 0 0 0,3-6 524 0 0,12-3-669 0 0,-1 1 0 0 0,0-1 1 0 0,1 0-1 0 0,-1 0 1 0 0,0 0-1 0 0,1 0 0 0 0,-1 1 1 0 0,0-1-1 0 0,1 0 1 0 0,-1 1-1 0 0,1-1 0 0 0,-1 0 1 0 0,0 1-1 0 0,1-1 0 0 0,-1 1 1 0 0,1-1-1 0 0,-1 1 1 0 0,1-1-1 0 0,0 1 0 0 0,-1-1 1 0 0,1 1-1 0 0,-1 0 1 0 0,1-1-1 0 0,-1 2 0 0 0,-4 7-19 0 0,2 4 30 0 0,11 15 486 0 0,-6-17-339 0 0,-2-8-134 0 0,0 0-1 0 0,0 0 1 0 0,1 0-1 0 0,-1 0 0 0 0,1 0 1 0 0,1 3-1 0 0,15 25 208 0 0,0-2-1 0 0,27 34 0 0 0,-23-34-33 0 0,-1 1 0 0 0,17 33 0 0 0,-20-28 60 0 0,-7-17-157 0 0,-1 0 1 0 0,-1 0-1 0 0,0 1 1 0 0,-2 0-1 0 0,9 39 0 0 0,-14-53-126 0 0,-1 1 0 0 0,0-1-1 0 0,0 0 1 0 0,-1 1 0 0 0,1-1-1 0 0,-3 7 1 0 0,3-9 8 0 0,-1 0 1 0 0,0-1-1 0 0,0 1 0 0 0,0-1 0 0 0,0 1 1 0 0,0-1-1 0 0,-1 0 0 0 0,1 0 1 0 0,-1 1-1 0 0,1-1 0 0 0,-1 0 0 0 0,0 0 1 0 0,0-1-1 0 0,-2 3 0 0 0,-9 5-12 0 0,8-5 12 0 0,1 0-1 0 0,-1-1 1 0 0,0 0-1 0 0,-1 0 1 0 0,1 0-1 0 0,0-1 1 0 0,-1 0-1 0 0,-7 2 1 0 0,-27 8 316 0 0,-5 0-293 0 0,37-11-148 0 0,-1 0 0 0 0,0-1-1 0 0,0 0 1 0 0,-12-1 0 0 0,18 1-63 0 0,-1-1-1 0 0,1 1 1 0 0,-1-1 0 0 0,1 0-1 0 0,-1 0 1 0 0,1-1 0 0 0,0 1 0 0 0,-1-1-1 0 0,1 1 1 0 0,0-1 0 0 0,0 0-1 0 0,-5-4 1 0 0,7 4-41 0 0,0 1 0 0 0,0 0 0 0 0,0-1 0 0 0,0 1 0 0 0,1-1 0 0 0,-1 1 0 0 0,1-1 0 0 0,-1 1 0 0 0,1-1 0 0 0,-1 1 0 0 0,1-1 0 0 0,0 0 0 0 0,0 1 0 0 0,0-1 0 0 0,0 1 0 0 0,0-1-1 0 0,0-2 1 0 0,1-1-379 0 0,0 1-1 0 0,-1 0 0 0 0,2 0 0 0 0,-1-1 0 0 0,2-4 0 0 0,11-14-1710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31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11888 0 0,'0'0'546'0'0,"2"1"-10"0"0,6 3-447 0 0,-2-1 691 0 0,-1 0-1 0 0,1 0 1 0 0,8 6-1 0 0,-13-7-550 0 0,1-1 0 0 0,-1 0 1 0 0,0 1-1 0 0,0-1 0 0 0,0 1 0 0 0,0 0 1 0 0,0-1-1 0 0,-1 1 0 0 0,1 0 0 0 0,0-1 0 0 0,-1 1 1 0 0,1 0-1 0 0,-1 3 0 0 0,16 43 1800 0 0,-5-18-997 0 0,-8-19-859 0 0,1 0 0 0 0,0 0-1 0 0,0 0 1 0 0,1-1 0 0 0,1 1 0 0 0,0-1-1 0 0,1 0 1 0 0,-1-1 0 0 0,2 0 0 0 0,12 13-1 0 0,-17-19-160 0 0,4 3-4 0 0,0 1 0 0 0,1-2 0 0 0,0 1 0 0 0,0-1 0 0 0,9 5 0 0 0,-2-6 8 0 0,-13-5-7 0 0,1 1 0 0 0,-1-1 0 0 0,0 0 0 0 0,1 1 0 0 0,-1-1 0 0 0,0 0 0 0 0,0-1-1 0 0,0 1 1 0 0,1 0 0 0 0,-1 0 0 0 0,-1-1 0 0 0,1 1 0 0 0,0-1 0 0 0,2-3 0 0 0,-1 3 17 0 0,-1 0-15 0 0,-1 0 0 0 0,1 0-1 0 0,-1 0 1 0 0,0 1 0 0 0,0-1-1 0 0,0 0 1 0 0,0 0 0 0 0,0-1 0 0 0,-1 1-1 0 0,1 0 1 0 0,-1 0 0 0 0,1 0-1 0 0,-1 0 1 0 0,0-3 0 0 0,3-9 51 0 0,-2 5-13 0 0,1 1 1 0 0,-2-1-1 0 0,1 0 1 0 0,-1 0-1 0 0,-1 0 0 0 0,1 0 1 0 0,-1 0-1 0 0,-1 1 1 0 0,0-1-1 0 0,-4-13 1 0 0,0 6-68 0 0,-1 0 1 0 0,0 1 0 0 0,-1 0-1 0 0,-13-21 1 0 0,17 31-24 0 0,0-1 0 0 0,-1 1-1 0 0,1 0 1 0 0,-1 0 0 0 0,0 0-1 0 0,-1 0 1 0 0,-9-6 0 0 0,11 9-33 0 0,1 0 1 0 0,-1 0-1 0 0,0 1 1 0 0,0-1-1 0 0,0 1 0 0 0,0 0 1 0 0,0 0-1 0 0,0 0 1 0 0,0 0-1 0 0,0 1 1 0 0,-1 0-1 0 0,1-1 1 0 0,-8 2-1 0 0,10 0-135 0 0,0 0 0 0 0,0-1 0 0 0,0 1 0 0 0,0 0 0 0 0,0 0 0 0 0,0 0 0 0 0,0 0 0 0 0,1 1 0 0 0,-1-1 0 0 0,0 0 0 0 0,1 1 1 0 0,-1-1-1 0 0,1 1 0 0 0,-1 0 0 0 0,1-1 0 0 0,0 1 0 0 0,0 0 0 0 0,0 0 0 0 0,0 0 0 0 0,0 0 0 0 0,0 0 0 0 0,-1 3 0 0 0,-2 5-6848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31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14800 0 0,'0'0'8297'0'0,"2"2"-7527"0"0,1 0-624 0 0,0 1 0 0 0,-1 0-1 0 0,1 0 1 0 0,-1 0 0 0 0,0 0-1 0 0,0 0 1 0 0,0 0 0 0 0,0 0-1 0 0,0 0 1 0 0,-1 1 0 0 0,0-1-1 0 0,1 1 1 0 0,-1-1 0 0 0,0 5 0 0 0,5 13 226 0 0,8 20 1 0 0,3 9-13 0 0,-15-44-323 0 0,27 95-136 0 0,46 104 1 0 0,-64-178-272 0 0,5 9-1006 0 0,25 44-1 0 0,-25-56-627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31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16008 0 0,'0'0'1451'0'0,"0"3"-1195"0"0,0 6 266 0 0,1 0 0 0 0,3 14-1 0 0,1 4 1136 0 0,-1-12-979 0 0,0 0 0 0 0,11 27 0 0 0,-1-3-234 0 0,22 51 356 0 0,-28-68-646 0 0,0-1 0 0 0,2-1 0 0 0,22 37 0 0 0,-29-53-137 0 0,0 0 1 0 0,1 1-1 0 0,-1-1 0 0 0,7 5 0 0 0,-9-8-7 0 0,1 0-1 0 0,-1 1 1 0 0,1-1 0 0 0,0 0-1 0 0,-1 0 1 0 0,1 0 0 0 0,0 0-1 0 0,0 0 1 0 0,0-1 0 0 0,0 1 0 0 0,0-1-1 0 0,0 1 1 0 0,3 0 0 0 0,-2-4 62 0 0,0-7-17 0 0,0-1 0 0 0,-1 1 1 0 0,0-1-1 0 0,-1 0 0 0 0,0 0 1 0 0,-1-16-1 0 0,-8-71 127 0 0,4 61-61 0 0,-2-2-5 0 0,3 18 34 0 0,-1-26 0 0 0,4 46-142 0 0,0 1 0 0 0,0-1 0 0 0,0 1 0 0 0,0-1-1 0 0,0 1 1 0 0,0-1 0 0 0,0 0 0 0 0,0 1 0 0 0,0-1 0 0 0,0 1-1 0 0,0-1 1 0 0,0 1 0 0 0,1-1 0 0 0,-1 1 0 0 0,0-1 0 0 0,0 1 0 0 0,1-1-1 0 0,-1 1 1 0 0,0 0 0 0 0,1-1 0 0 0,-1 1 0 0 0,0-1 0 0 0,1 1-1 0 0,-1 0 1 0 0,0-1 0 0 0,1 1 0 0 0,-1 0 0 0 0,1-1 0 0 0,-1 1 0 0 0,1 0-1 0 0,-1 0 1 0 0,1-1 0 0 0,-1 1 0 0 0,1 0 0 0 0,-1 0 0 0 0,1 0-1 0 0,-1 0 1 0 0,1 0 0 0 0,0 0 0 0 0,3 0 27 0 0,-1 0 0 0 0,1 1-1 0 0,-1 0 1 0 0,0 0 0 0 0,6 2 0 0 0,3 1-51 0 0,3 0 34 0 0,0 1 1 0 0,14 8-1 0 0,20 6 34 0 0,-11-7-39 0 0,-21-6-5 0 0,0-1 1 0 0,0 0-1 0 0,0-2 1 0 0,0 0-1 0 0,28 1 1 0 0,1-4 12 0 0,-44 0 15 0 0,-1-1 1 0 0,0 1 0 0 0,1-1-1 0 0,-1 1 1 0 0,1-1 0 0 0,-1 0-1 0 0,0 0 1 0 0,0 1 0 0 0,1-1-1 0 0,-1 0 1 0 0,0 0-1 0 0,0 0 1 0 0,2-2 0 0 0,-3 3-33 0 0,0-1 6 0 0,1-1 0 0 0,-1 1 0 0 0,1 0 0 0 0,-1-1 0 0 0,0 1-1 0 0,0 0 1 0 0,1-1 0 0 0,-1 1 0 0 0,0 0 0 0 0,0-1 0 0 0,0 1 0 0 0,0 0 0 0 0,-1-1-1 0 0,1 0 1 0 0,-1-2 2 0 0,1-2-12 0 0,-1 0 0 0 0,1 0 0 0 0,-2 0 0 0 0,1 0 0 0 0,-1 0 0 0 0,0 0 0 0 0,0 0 0 0 0,0 1 0 0 0,-1-1 0 0 0,0 1 0 0 0,0-1 0 0 0,0 1 0 0 0,-1 0 0 0 0,0 1 0 0 0,0-1 0 0 0,-5-5 0 0 0,0 1 0 0 0,1 0 0 0 0,-2 1-1 0 0,1 0 1 0 0,-12-8 0 0 0,18 14 1 0 0,-1 0 0 0 0,0 0 0 0 0,1 0 0 0 0,-1 1 0 0 0,0-1-1 0 0,0 1 1 0 0,0 0 0 0 0,0 0 0 0 0,-1 0 0 0 0,1 1 0 0 0,0-1 0 0 0,0 1 0 0 0,0 0 0 0 0,0 0 0 0 0,-7 1-1 0 0,9 0 9 0 0,0-1-1 0 0,0 1 0 0 0,0 0 1 0 0,0-1-1 0 0,0 1 0 0 0,0 0 1 0 0,0 0-1 0 0,1 0 0 0 0,-1 0 1 0 0,0 1-1 0 0,1-1 0 0 0,-1 0 1 0 0,1 1-1 0 0,-1-1 0 0 0,1 1 1 0 0,0-1-1 0 0,-1 1 0 0 0,1 0 1 0 0,0 0-1 0 0,0-1 0 0 0,0 1 1 0 0,0 0-1 0 0,1 0 0 0 0,-1 0 1 0 0,0 3-1 0 0,-1 4-8 0 0,1 1-1 0 0,0-1 1 0 0,0 0-1 0 0,1 13 1 0 0,0-10-40 0 0,1 5 13 0 0,1 1-1 0 0,1-1 1 0 0,0 0 0 0 0,11 30-1 0 0,-4-12 21 0 0,-6-21-12 0 0,1-1 0 0 0,0 0 0 0 0,0-1 0 0 0,2 1 0 0 0,0-1 0 0 0,0 0 0 0 0,1-1 1 0 0,0 1-1 0 0,1-2 0 0 0,0 1 0 0 0,1-1 0 0 0,0-1 0 0 0,22 17 0 0 0,-23-20-198 0 0,1 0 1 0 0,0 0-1 0 0,0-1 1 0 0,19 6-1 0 0,-18-7-3481 0 0,24 4 0 0 0,-7-6-4441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32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15664 0 0,'0'0'1810'0'0,"1"2"-1046"0"0,13 17 367 0 0,67 96 2540 0 0,-44-59-3435 0 0,35 73-1 0 0,-37-58-235 0 0,29 89 0 0 0,-46-118 13 0 0,-14-34 64 0 0,-1 0 0 0 0,1 1-1 0 0,3 14 1 0 0,-4-8 43 0 0,-4-21-495 0 0,-5-25 29 0 0,5 26 342 0 0,1 1 0 0 0,0-1-1 0 0,0 1 1 0 0,0-1 0 0 0,0 0 0 0 0,1 1 0 0 0,0-1 0 0 0,-1 1-1 0 0,2-1 1 0 0,-1 1 0 0 0,0 0 0 0 0,1-1 0 0 0,0 1 0 0 0,0 0-1 0 0,0 0 1 0 0,1 0 0 0 0,-1 0 0 0 0,1 1 0 0 0,0-1 0 0 0,0 1-1 0 0,0 0 1 0 0,1-1 0 0 0,-1 1 0 0 0,7-4 0 0 0,-6 5 10 0 0,-1 0 0 0 0,0 0 0 0 0,1 0 0 0 0,0 0 0 0 0,-1 0 0 0 0,1 1 0 0 0,0 0 0 0 0,0 0 0 0 0,-1 0 0 0 0,1 0 0 0 0,0 1 0 0 0,0-1 0 0 0,0 1 0 0 0,0 0 0 0 0,0 0 0 0 0,0 1 0 0 0,0-1 0 0 0,0 1 0 0 0,0 0 0 0 0,0 0 0 0 0,0 0 0 0 0,-1 0 0 0 0,1 1 0 0 0,0-1 1 0 0,-1 1-1 0 0,1 0 0 0 0,-1 0 0 0 0,6 5 0 0 0,-5-3 30 0 0,0 0 0 0 0,0-1 1 0 0,0 2-1 0 0,-1-1 1 0 0,0 0-1 0 0,0 1 0 0 0,0-1 1 0 0,0 1-1 0 0,-1 0 0 0 0,3 7 1 0 0,-3-4 54 0 0,1 0 0 0 0,-2 0 0 0 0,1 0 0 0 0,-1 1 0 0 0,-1 14 0 0 0,0-17-50 0 0,-1 0-1 0 0,0 0 1 0 0,0-1-1 0 0,-1 1 0 0 0,-3 8 1 0 0,4-11-26 0 0,-1 1-14 0 0,-1-1 0 0 0,0 1 1 0 0,0 0-1 0 0,0-1 0 0 0,0 0 1 0 0,0 0-1 0 0,-1 0 0 0 0,1 0 1 0 0,-1 0-1 0 0,-7 3 0 0 0,6-4-58 0 0,0 0 0 0 0,0 0 0 0 0,0 0-1 0 0,0-1 1 0 0,-1 0 0 0 0,1 0 0 0 0,0 0-1 0 0,-1-1 1 0 0,1 0 0 0 0,0 0 0 0 0,-1 0-1 0 0,1-1 1 0 0,-8-1 0 0 0,5-1-337 0 0,1 0 0 0 0,0 0 0 0 0,-12-8 0 0 0,17 9 110 0 0,0 0 0 0 0,-1 0 0 0 0,1 0 0 0 0,0 0 0 0 0,0 0 0 0 0,0-1 0 0 0,0 1 0 0 0,0-1 0 0 0,1 1 0 0 0,-1-1 0 0 0,1 0 0 0 0,-2-4 0 0 0,1-8-6494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32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3680 0 0,'0'0'167'0'0,"2"0"-7"0"0,2 0-263 0 0,-1 1 1 0 0,0-1-1 0 0,1 1 1 0 0,-1-1-1 0 0,0 1 1 0 0,5 2-1 0 0,-3-1 1278 0 0,1 1 0 0 0,-1-1-1 0 0,0 1 1 0 0,0 1 0 0 0,7 5 0 0 0,22 24 6987 0 0,-14-10-6899 0 0,53 70 1632 0 0,68 66-1791 0 0,-135-152-1125 0 0,-3-3 2 0 0,0 0 0 0 0,0-1 0 0 0,1 1 0 0 0,-1-1 0 0 0,1 0 0 0 0,-1 0 0 0 0,6 3 0 0 0,15 12 159 0 0,-24-18-133 0 0,1 1 1 0 0,0-1 0 0 0,-1 0 0 0 0,1 1 0 0 0,-1-1 0 0 0,1 0-1 0 0,0 0 1 0 0,-1 0 0 0 0,1 0 0 0 0,0 1 0 0 0,-1-1-1 0 0,1 0 1 0 0,0 0 0 0 0,-1 0 0 0 0,1 0 0 0 0,0-1 0 0 0,-1 1-1 0 0,1 0 1 0 0,0 0 0 0 0,-1 0 0 0 0,2-1 0 0 0,-1 1 9 0 0,10-4 11 0 0,-11 3-26 0 0,1 1 0 0 0,-1 0 1 0 0,1-1-1 0 0,-1 1 0 0 0,0-1 0 0 0,1 0 1 0 0,-1 1-1 0 0,0-1 0 0 0,1 1 0 0 0,-1-1 1 0 0,0 1-1 0 0,0-1 0 0 0,1 0 0 0 0,-1 1 1 0 0,0-1-1 0 0,0 0 0 0 0,0 1 0 0 0,0-1 1 0 0,0-1-1 0 0,1-1-6 0 0,0-5-39 0 0,1-1-1 0 0,-1 0 1 0 0,-1 1-1 0 0,1-1 0 0 0,-2 0 1 0 0,1 1-1 0 0,-3-10 1 0 0,1-10-21 0 0,-1 7 64 0 0,-1 0 0 0 0,0 0 0 0 0,-12-30 0 0 0,-3-16 0 0 0,18 63 50 0 0,0-1 0 0 0,1 1 0 0 0,0-1 1 0 0,0 0-1 0 0,0 1 0 0 0,0-1 0 0 0,1 1 0 0 0,-1-1 0 0 0,3-5 0 0 0,0-4 141 0 0,-3 12-141 0 0,0 1-1 0 0,0 0 1 0 0,0 0 0 0 0,0-1-1 0 0,0 1 1 0 0,0 0-1 0 0,0-1 1 0 0,-1 1 0 0 0,1 0-1 0 0,0 0 1 0 0,-2-2-1 0 0,0-7 322 0 0,2 8-141 0 0,2 5-143 0 0,14 33-19 0 0,19 53 1 0 0,-8-18 357 0 0,61 112 367 0 0,-62-132-724 0 0,-23-45-62 0 0,94 194 133 0 0,-71-143-116 0 0,20 47-204 0 0,-29-59-727 0 0,24 47 1 0 0,-19-50-840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33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57 19151 0 0,'-68'-37'2079'0'0,"63"34"-2016"0"0,0 1 0 0 0,0-1 0 0 0,0 1-1 0 0,0 0 1 0 0,0 0 0 0 0,0 1 0 0 0,-9-2 0 0 0,12 2 46 0 0,-1 1 1 0 0,1 0 0 0 0,0 0-1 0 0,-1 0 1 0 0,1 0 0 0 0,0 0-1 0 0,0 0 1 0 0,-1 1 0 0 0,1-1-1 0 0,0 1 1 0 0,0-1 0 0 0,-1 1-1 0 0,1 0 1 0 0,0 0 0 0 0,0 0-1 0 0,0 0 1 0 0,0 0 0 0 0,0 0-1 0 0,-2 2 1 0 0,3-2-29 0 0,0 0-1 0 0,1 0 1 0 0,-1 0 0 0 0,0 0-1 0 0,0 0 1 0 0,0 0 0 0 0,1 0-1 0 0,-1 0 1 0 0,0 0 0 0 0,1 0-1 0 0,-1 0 1 0 0,1 0 0 0 0,-1 0-1 0 0,1 0 1 0 0,0 0 0 0 0,0 1-1 0 0,-1 1 1 0 0,0 3-117 0 0,0 1-1 0 0,0-1 1 0 0,1 1 0 0 0,0 0-1 0 0,0-1 1 0 0,1 1 0 0 0,0-1-1 0 0,0 1 1 0 0,0-1 0 0 0,1 1-1 0 0,0-1 1 0 0,0 0 0 0 0,1 1 0 0 0,5 9-1 0 0,4 4 137 0 0,1-2 0 0 0,1 1 0 0 0,16 16 0 0 0,10 13 210 0 0,-31-38-270 0 0,-1 1-1 0 0,-1 0 0 0 0,0 1 1 0 0,0 0-1 0 0,-1 0 1 0 0,0 0-1 0 0,-1 1 0 0 0,4 15 1 0 0,-2 2 122 0 0,-4-22-60 0 0,0 1 0 0 0,-2 0 1 0 0,3 14-1 0 0,-4-19-85 0 0,0-1 1 0 0,-1 1-1 0 0,1-1 1 0 0,-1 1-1 0 0,1-1 0 0 0,-1 1 1 0 0,0-1-1 0 0,0 0 1 0 0,0 1-1 0 0,-1-1 0 0 0,1 0 1 0 0,-5 6-1 0 0,5-6-38 0 0,-1-1 0 0 0,1 1 0 0 0,-1-1 0 0 0,0 1 0 0 0,0-1 0 0 0,0 0 0 0 0,0 1 0 0 0,0-1 0 0 0,-1 0 0 0 0,1 0 0 0 0,-1-1 0 0 0,1 1 0 0 0,-1-1 0 0 0,1 1 0 0 0,-1-1 0 0 0,0 0 0 0 0,0 0 0 0 0,0 0 0 0 0,0 0 0 0 0,-3 0 0 0 0,3 0-73 0 0,1 0 0 0 0,-1-1 0 0 0,1 0-1 0 0,-1 0 1 0 0,1 1 0 0 0,-1-1 0 0 0,0-1 0 0 0,1 1 0 0 0,-1 0 0 0 0,1-1 0 0 0,-1 1-1 0 0,1-1 1 0 0,-1 0 0 0 0,1 0 0 0 0,-1 0 0 0 0,1 0 0 0 0,0 0 0 0 0,-1-1 0 0 0,1 1 0 0 0,0 0-1 0 0,-3-4 1 0 0,2 2-155 0 0,1 1 0 0 0,0-1-1 0 0,0 0 1 0 0,0 1 0 0 0,1-1 0 0 0,-1 0-1 0 0,1 0 1 0 0,-1 0 0 0 0,1-1 0 0 0,0 1-1 0 0,-1-4 1 0 0,0-1-1589 0 0,1 0 0 0 0,0-1 0 0 0,0-10 0 0 0,1-5-4154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33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1 140 3680 0 0,'0'0'284'0'0,"1"1"-187"0"0,12 5 1110 0 0,-10-5-244 0 0,0 1 0 0 0,0-1-1 0 0,0 1 1 0 0,0 0 0 0 0,0 0 0 0 0,0 0-1 0 0,3 3 1 0 0,0 2 184 0 0,0 1 1 0 0,-1-1-1 0 0,0 1 0 0 0,0 0 0 0 0,6 14 1 0 0,13 45 1604 0 0,-13-31-2004 0 0,5 18-188 0 0,5 13-107 0 0,0-2-1942 0 0,-15-50-166 0 0</inkml:trace>
  <inkml:trace contextRef="#ctx0" brushRef="#br0" timeOffset="1">5 37 10136 0 0,'0'0'992'0'0,"0"-9"-888"0"0,0 1-104 0 0,0-2 3832 0 0,0 4 463 0 0,11 3-3663 0 0,-1 3-552 0 0,0 0-16 0 0,1 0-488 0 0,5 9-104 0 0,-1-5-16 0 0,1 6-6975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58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0 358 6912 0 0,'2'0'6184'0'0,"38"3"1620"0"0,-27-1-6847 0 0,-1-1-1 0 0,1 0 1 0 0,18-2 0 0 0,-11-1-259 0 0,0 0-1 0 0,30 3 1 0 0,-13 0-563 0 0,-4 3-51 0 0,-28-3-75 0 0,1 0 1 0 0,-1 0-1 0 0,1-1 0 0 0,-1 0 0 0 0,1 0 0 0 0,6-1 0 0 0,-3 0-587 0 0,0-1 0 0 0,0 0-1 0 0,0 0 1 0 0,0-1 0 0 0,0 0 0 0 0,-1 0-1 0 0,1-1 1 0 0,-1 0 0 0 0,13-9 0 0 0,-10 3-7327 0 0</inkml:trace>
  <inkml:trace contextRef="#ctx0" brushRef="#br0" timeOffset="1">181 0 5984 0 0,'-1'2'7009'0'0,"-1"1"-5917"0"0,1 1 0 0 0,0-1 1 0 0,-1 1-1 0 0,1-1 0 0 0,1 1 0 0 0,-1 0 0 0 0,0 3 0 0 0,0-2-687 0 0,1-1-1 0 0,0 1 0 0 0,0 0 0 0 0,0 0 0 0 0,0-1 0 0 0,1 1 0 0 0,0 0 0 0 0,0-1 0 0 0,2 7 0 0 0,0-2-136 0 0,0 0 0 0 0,0 0 0 0 0,-1 0 0 0 0,0 0 0 0 0,0 15 0 0 0,0-11 45 0 0,5 24 1 0 0,32 137 103 0 0,-33-152-566 0 0,0 1 0 0 0,15 35 0 0 0,-11-32-1056 0 0,6 4-687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33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7832 0 0,'6'19'604'0'0,"9"33"0"0"0,-10-31 2606 0 0,10 26 0 0 0,-10-32-809 0 0,5 25 1 0 0,2 4-590 0 0,-8-29-1400 0 0,2 5 236 0 0,-5-18-72 0 0,-8-35-362 0 0,-2-62-66 0 0,5 36-114 0 0,3 38-13 0 0,1 1 0 0 0,4-29 0 0 0,-2 28-13 0 0,0 12 45 0 0,-1 1 1 0 0,1 0-1 0 0,1 0 1 0 0,0-1 0 0 0,0 2-1 0 0,7-13 1 0 0,-9 19 32 0 0,1 1 2 0 0,1 0-72 0 0,0 1 1 0 0,0 0-1 0 0,-1 0 0 0 0,1 0 0 0 0,0 0 1 0 0,-1 0-1 0 0,1 1 0 0 0,-1-1 0 0 0,0 1 0 0 0,1 0 1 0 0,-1-1-1 0 0,0 1 0 0 0,0 0 0 0 0,0 0 0 0 0,0 1 1 0 0,0-1-1 0 0,-1 0 0 0 0,3 4 0 0 0,4 7 43 0 0,0 0-1 0 0,7 17 0 0 0,21 60 70 0 0,-10-24-16 0 0,-17-45-85 0 0,-1-2 6 0 0,11 21 0 0 0,-10-20-33 0 0,-8-16-1 0 0,1-1-1 0 0,-1 0 1 0 0,1 1-1 0 0,-1-1 1 0 0,1 0-1 0 0,0 0 1 0 0,0 0 0 0 0,0-1-1 0 0,5 6 1 0 0,-6-22-73 0 0,-11-65 74 0 0,10 66 0 0 0,-5-25 0 0 0,3 28 13 0 0,0 0 1 0 0,1-1-1 0 0,1-19 1 0 0,16-81 60 0 0,-5 33-74 0 0,-6 68 0 0 0,-4 10 0 0 0,-1-1 0 0 0,0 1 0 0 0,1 0 0 0 0,-1-1 0 0 0,0 1 0 0 0,1 0 0 0 0,-1-1 0 0 0,1 1 0 0 0,-1 0 0 0 0,1 0 0 0 0,-1 0 0 0 0,1-1 0 0 0,-1 1 0 0 0,1 0 0 0 0,-1 0 0 0 0,1 0 0 0 0,-1 0 0 0 0,1 0 0 0 0,-1 0 0 0 0,1 0 0 0 0,2 1 51 0 0,0 0-1 0 0,-1 0 1 0 0,1 0-1 0 0,-1 0 0 0 0,1 0 1 0 0,-1 1-1 0 0,0-1 1 0 0,1 1-1 0 0,-1 0 1 0 0,0-1-1 0 0,0 1 0 0 0,0 0 1 0 0,0 0-1 0 0,-1 1 1 0 0,1-1-1 0 0,1 3 1 0 0,3 4 201 0 0,-1 0 0 0 0,-1 0 1 0 0,5 11-1 0 0,9 26-82 0 0,11 29-190 0 0,-19-47-161 0 0,2-1-1 0 0,17 30 1 0 0,-7-15-437 0 0,-18-37 394 0 0,-1 1 1 0 0,1 0 0 0 0,1-1-1 0 0,8 10 1 0 0,10 12-3839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34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3680 0 0,'0'0'14926'0'0,"1"3"-13615"0"0,3 8-410 0 0,5 15-237 0 0,1-2 1 0 0,1 1-1 0 0,1-1 1 0 0,24 37 0 0 0,-5-18-646 0 0,-21-27-34 0 0,1 0 0 0 0,1-1-1 0 0,18 19 1 0 0,-20-24-20 0 0,-9-8 11 0 0,1-1 0 0 0,-1 1 0 0 0,0-1 0 0 0,1 0 0 0 0,-1 1 0 0 0,0-1 0 0 0,1 0 0 0 0,2 1 1 0 0,-2-1-83 0 0,2-10-156 0 0,-1 0 208 0 0,1-1 0 0 0,-2 1 0 0 0,1-1-1 0 0,-1 0 1 0 0,1-16 0 0 0,-2-61 50 0 0,-2 43-5 0 0,7-122 721 0 0,-6 164 500 0 0,5 17-840 0 0,8 36 11 0 0,-9-31-309 0 0,1-1 0 0 0,10 26 1 0 0,5 14-28 0 0,-15-39-29 0 0,10 21-1 0 0,5 6-324 0 0,17 33-1149 0 0,-32-69 1150 0 0,1 0-1 0 0,1-1 1 0 0,0 0-1 0 0,15 17 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34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5064 0 0,'0'0'389'0'0,"-1"0"-250"0"0,0 0-145 0 0,-10 5 2067 0 0,-10 6 5646 0 0,19-9-7057 0 0,1-1 0 0 0,-1 0-1 0 0,1 0 1 0 0,-1 1 0 0 0,1-1 0 0 0,-1 1-1 0 0,1-1 1 0 0,0 1 0 0 0,-2 2-1 0 0,3-3-655 0 0,0 0 0 0 0,-1-1 0 0 0,1 1 0 0 0,0 0 0 0 0,0 0 0 0 0,-1 0-1 0 0,1 0 1 0 0,0 0 0 0 0,0-1 0 0 0,0 1 0 0 0,0 0 0 0 0,0 0 0 0 0,0 0-1 0 0,1 1 1 0 0,8 32 1240 0 0,2 1 0 0 0,16 34 0 0 0,89 210 859 0 0,8 34-3630 0 0,-113-290-285 0 0,0-7-102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34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1 551 8288 0 0,'2'-1'5725'0'0,"1"-1"-4915"0"0,1 1 0 0 0,0 0 0 0 0,0 0 0 0 0,0 0 0 0 0,0 1 0 0 0,0-1 0 0 0,5 1 0 0 0,8-2 383 0 0,111-9 3403 0 0,-90 6-3990 0 0,-20 2-361 0 0,29-1 0 0 0,-44 3-305 0 0,-1 1-1 0 0,0 0 1 0 0,1-1 0 0 0,-1 1 0 0 0,0-1 0 0 0,1 0 0 0 0,2-1-1 0 0,9-2-2393 0 0</inkml:trace>
  <inkml:trace contextRef="#ctx0" brushRef="#br0" timeOffset="1">121 0 12440 0 0,'-1'2'957'0'0,"-1"-1"-785"0"0,0 1-92 0 0,-4 12 339 0 0,6-12 101 0 0,0 0 0 0 0,-1 1 0 0 0,1-1 0 0 0,0 0 0 0 0,0 0 0 0 0,1 0 0 0 0,-1 0 1 0 0,0 1-1 0 0,1-1 0 0 0,-1 0 0 0 0,1 0 0 0 0,0 0 0 0 0,1 3 0 0 0,13 25 2412 0 0,-14-28-2988 0 0,22 39 1153 0 0,-2 1 1 0 0,24 67 0 0 0,55 141-1328 0 0,-74-189-300 0 0,7 5-1484 0 0,-30-62 1744 0 0,13 29-1885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35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142 132 10136 0 0,'-1'-2'98'0'0,"0"0"0"0"0,0 0 1 0 0,-1 0-1 0 0,1 0 0 0 0,0 0 1 0 0,-1 0-1 0 0,-2-1 0 0 0,-8-14 196 0 0,9 9 799 0 0,-2 0 1 0 0,1 0-1 0 0,-1 0 1 0 0,0 1-1 0 0,0 0 1 0 0,-1-1 0 0 0,0 2-1 0 0,-1-1 1 0 0,-10-8-1 0 0,-2 0 1066 0 0,17 14-1230 0 0,-8 2-53 0 0,8 0-845 0 0,1 0-1 0 0,0-1 1 0 0,0 1 0 0 0,0 0-1 0 0,0 0 1 0 0,-1 0 0 0 0,1 0-1 0 0,0 0 1 0 0,1 0 0 0 0,-1 0-1 0 0,0 0 1 0 0,0 0-1 0 0,0 0 1 0 0,1 0 0 0 0,-1 0-1 0 0,0 1 1 0 0,1-1 0 0 0,-1 0-1 0 0,1 1 1 0 0,-1 2-1 0 0,0 1-17 0 0,0 1-1 0 0,0-1 0 0 0,0 11 0 0 0,3 14-124 0 0,2 0 1 0 0,0-1-1 0 0,12 41 0 0 0,-5-26-157 0 0,-5-22 22 0 0,1 0 0 0 0,1-1-1 0 0,16 31 1 0 0,-10-23-64 0 0,-13-28 257 0 0,0 1 0 0 0,0 0 0 0 0,0-1-1 0 0,0 1 1 0 0,0-1 0 0 0,0 1 0 0 0,0-1-1 0 0,0 0 1 0 0,1 1 0 0 0,-1-1 0 0 0,1 0 0 0 0,-1 0-1 0 0,1 0 1 0 0,-1 0 0 0 0,1 0 0 0 0,0 0-1 0 0,3 1 1 0 0,-4-3 40 0 0,0 0-1 0 0,0-1 1 0 0,1 1 0 0 0,-1 0-1 0 0,0-1 1 0 0,0 1-1 0 0,0 0 1 0 0,0-1 0 0 0,0 1-1 0 0,0-1 1 0 0,-1 0-1 0 0,1 1 1 0 0,0-1 0 0 0,0-2-1 0 0,5-24 382 0 0,-1 0-1 0 0,-1 0 1 0 0,0-32-1 0 0,1-10 136 0 0,-5 35-292 0 0,-1 32-82 0 0,0-1 1 0 0,1 0 0 0 0,0 1 0 0 0,0-1-1 0 0,0 0 1 0 0,0 1 0 0 0,1-1-1 0 0,-1 0 1 0 0,1 1 0 0 0,0-1-1 0 0,0 1 1 0 0,3-7 0 0 0,-3 10-109 0 0,0 1 1 0 0,0-1 0 0 0,0 0-1 0 0,-1 1 1 0 0,1 0 0 0 0,0-1-1 0 0,0 1 1 0 0,0-1 0 0 0,-1 1-1 0 0,1 0 1 0 0,0 0 0 0 0,0 0-1 0 0,-1 0-3 0 0,6 5 33 0 0,0 1-1 0 0,0 1 1 0 0,-1-1-1 0 0,0 1 1 0 0,-1 0-1 0 0,7 16 1 0 0,-7-15-88 0 0,0-1 1 0 0,9 16-1 0 0,2 1-177 0 0,6 12-1276 0 0,-13-23-938 0 0,1 1-3444 0 0,0-1-1872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35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14600 0 0,'0'0'1734'0'0,"3"2"-790"0"0,1 2-523 0 0,-1 1 0 0 0,1 0 0 0 0,-1 0 0 0 0,0 0 0 0 0,0 0 0 0 0,-1 1 0 0 0,1-1 0 0 0,-1 1 0 0 0,2 9 0 0 0,9 19 560 0 0,10 20 216 0 0,24 88 0 0 0,-8-32-13 0 0,-38-108-680 0 0,0-3-404 0 0,1-2-79 0 0,0 1-1 0 0,-1-1 1 0 0,1 0-1 0 0,-1 0 1 0 0,0 0-1 0 0,0 0 1 0 0,0 0-1 0 0,0 0 1 0 0,0 0-1 0 0,0 0 1 0 0,-1-1-1 0 0,0 1 1 0 0,1 0-1 0 0,-2-6 1 0 0,3-9 25 0 0,3-54 112 0 0,-4 46-21 0 0,7-48 1 0 0,-5 59-77 0 0,-2 9-15 0 0,0 1 0 0 0,0-1 1 0 0,0 0-1 0 0,1 0 0 0 0,0 1 0 0 0,0-1 0 0 0,6-9 0 0 0,-8 14-40 0 0,0 1 0 0 0,1-1-1 0 0,-1 0 1 0 0,1 1 0 0 0,-1-1-1 0 0,1 1 1 0 0,-1-1 0 0 0,1 1-1 0 0,-1 0 1 0 0,1-1 0 0 0,-1 1-1 0 0,1-1 1 0 0,0 1 0 0 0,-1 0 0 0 0,1 0-1 0 0,0-1 1 0 0,-1 1 0 0 0,1 0-1 0 0,0 0 1 0 0,-1 0 0 0 0,1 0-1 0 0,0 0 1 0 0,-1 0 0 0 0,1 0-1 0 0,0 0 1 0 0,-1 0 0 0 0,1 0-1 0 0,0 0 1 0 0,0 0 0 0 0,-1 0-1 0 0,1 0 1 0 0,0 1 0 0 0,-1-1-1 0 0,1 0 1 0 0,-1 1 0 0 0,1-1-1 0 0,0 0 1 0 0,-1 1 0 0 0,1-1-1 0 0,-1 1 1 0 0,1-1 0 0 0,-1 0-1 0 0,1 1 1 0 0,0 0 0 0 0,3 4-82 0 0,0 0 0 0 0,-1 0 1 0 0,0 1-1 0 0,4 6 1 0 0,-2-2 55 0 0,3 6 241 0 0,11 30-1 0 0,2 3-223 0 0,-11-26-282 0 0,-6-15-242 0 0,-1-1 0 0 0,1 1 0 0 0,0-1 0 0 0,1 0 0 0 0,-1 0 0 0 0,9 9 0 0 0,-4-9-1216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36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0 365 7368 0 0,'0'0'666'0'0,"2"0"-546"0"0,12-3 1300 0 0,-11 3-505 0 0,1-1 1 0 0,-1-1 0 0 0,0 1-1 0 0,0 0 1 0 0,1-1 0 0 0,-1 1-1 0 0,0-1 1 0 0,0 0-1 0 0,4-4 1 0 0,14-16 2119 0 0,-16 18-2619 0 0,0-1 0 0 0,0 0 0 0 0,0 0 0 0 0,-1-1 1 0 0,5-6-1 0 0,-7 8-268 0 0,5-6 231 0 0,-1 0 0 0 0,-1-1 0 0 0,0 0-1 0 0,0 1 1 0 0,-1-1 0 0 0,-1-1 0 0 0,5-22-1 0 0,-6 15-214 0 0,0 3-28 0 0,-1 0 0 0 0,-1-28 0 0 0,0 40-128 0 0,-1-1 0 0 0,0 1 1 0 0,1 0-1 0 0,-1-1 0 0 0,-1 1 1 0 0,1 0-1 0 0,-1 0 0 0 0,1 0 0 0 0,-1 0 1 0 0,0 0-1 0 0,-1 1 0 0 0,1-1 1 0 0,-1 1-1 0 0,1-1 0 0 0,-5-3 0 0 0,6 6-27 0 0,0 0 0 0 0,-1 0 0 0 0,1 0 0 0 0,0 0 0 0 0,-1 1 0 0 0,1-1 0 0 0,0 0 0 0 0,-1 1 0 0 0,1-1 0 0 0,-1 1 0 0 0,1-1-1 0 0,-1 1 1 0 0,1 0 0 0 0,-1 0 0 0 0,-1-1 0 0 0,0 1 38 0 0,2 1 205 0 0,-2 1-214 0 0,1 0 0 0 0,1 0-1 0 0,-1 0 1 0 0,0 0 0 0 0,0 0 0 0 0,1 0 0 0 0,-1 0 0 0 0,1 1 0 0 0,0-1 0 0 0,-1 0-1 0 0,1 1 1 0 0,0-1 0 0 0,0 1 0 0 0,1-1 0 0 0,-1 1 0 0 0,1 0 0 0 0,-1-1 0 0 0,1 1 0 0 0,0 0-1 0 0,0 3 1 0 0,0 6-136 0 0,0 0-1 0 0,1 0 1 0 0,3 16-1 0 0,2 9-47 0 0,-4-22 155 0 0,0 0-1 0 0,1-1 1 0 0,0 1-1 0 0,1-1 1 0 0,8 19 0 0 0,7 1 108 0 0,-8-14-245 0 0,11 24 0 0 0,-21-42 146 0 0,-1-1 0 0 0,1 1 0 0 0,-1-1 0 0 0,1 0 1 0 0,0 1-1 0 0,0-1 0 0 0,0 0 0 0 0,0 0 0 0 0,0 1 0 0 0,0-1 0 0 0,0 0 0 0 0,0 0 1 0 0,0 0-1 0 0,3 1 0 0 0,-2 0-10 0 0,0-1 0 0 0,0 0 0 0 0,0 1 0 0 0,0-1-1 0 0,0 0 1 0 0,0 0 0 0 0,5 1 0 0 0,4-4-126 0 0,-7 1 52 0 0,0 0-31 0 0,-1 0 1 0 0,0 0-1 0 0,0 0 1 0 0,-1-1-1 0 0,1 1 1 0 0,0-1-1 0 0,0 0 1 0 0,-1 0-1 0 0,1 0 1 0 0,-1 0-1 0 0,0 0 1 0 0,1-1 0 0 0,3-4-1 0 0,-1 0-1168 0 0,0-1 0 0 0,-1 1 0 0 0,8-16 0 0 0,-6 5-6121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36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16583 0 0,'0'0'4103'0'0,"2"3"-2836"0"0,1 2-831 0 0,-1 1 0 0 0,1-1 1 0 0,-1 1-1 0 0,0 0 0 0 0,1 9 1 0 0,8 18 455 0 0,-4-12-218 0 0,8 30 0 0 0,2 8 130 0 0,-13-47-804 0 0,1-1 0 0 0,-1-1 0 0 0,2 1 0 0 0,0 0 0 0 0,7 9 0 0 0,-11-17 0 0 0,1 1 0 0 0,0-1 0 0 0,0 0 0 0 0,0 0 0 0 0,0 0 0 0 0,0 0 0 0 0,0-1 0 0 0,1 1 0 0 0,-1-1 0 0 0,1 0 0 0 0,0 0 0 0 0,4 2 0 0 0,-2-1 2 0 0,-5-3 1 0 0,0 1-1 0 0,1 0 1 0 0,-1-1-1 0 0,0 1 1 0 0,1-1-1 0 0,-1 1 1 0 0,0-1-1 0 0,1 1 1 0 0,-1-1 0 0 0,1 0-1 0 0,-1 0 1 0 0,1 0-1 0 0,-1 0 1 0 0,0 0-1 0 0,1 0 1 0 0,-1 0-1 0 0,1 0 1 0 0,-1 0-1 0 0,0-1 1 0 0,1 1 0 0 0,-1-1-1 0 0,1 1 1 0 0,-1-1-1 0 0,0 1 1 0 0,0-1-1 0 0,2-1 1 0 0,0 0 14 0 0,1 0-1 0 0,-1-1 1 0 0,0 0 0 0 0,0 1-1 0 0,0-1 1 0 0,0 0 0 0 0,-1-1 0 0 0,1 1-1 0 0,-1 0 1 0 0,0-1 0 0 0,0 1 0 0 0,0-1-1 0 0,0 0 1 0 0,0 0 0 0 0,1-5-1 0 0,1-7 69 0 0,-1 0 1 0 0,3-26-1 0 0,-5 34-55 0 0,0-7 49 0 0,0 0 1 0 0,-1 0-1 0 0,0 0 0 0 0,-4-23 0 0 0,2 31-35 0 0,1-1-1 0 0,-1 1 0 0 0,0 0 1 0 0,-1 0-1 0 0,0 0 1 0 0,0 0-1 0 0,0 0 0 0 0,-1 0 1 0 0,0 1-1 0 0,-8-11 0 0 0,10 15-52 0 0,0 1-1 0 0,0-1 1 0 0,0 1-1 0 0,-1-1 1 0 0,1 1-1 0 0,0 0 0 0 0,0 0 1 0 0,-1 0-1 0 0,1 0 1 0 0,-1 0-1 0 0,1 0 0 0 0,-1 1 1 0 0,1-1-1 0 0,-1 1 1 0 0,1 0-1 0 0,-1 0 0 0 0,1 0 1 0 0,-1 0-1 0 0,0 0 1 0 0,-3 1-1 0 0,2 0-41 0 0,1 0-1 0 0,0-1 1 0 0,-1 1-1 0 0,1 0 1 0 0,0 1-1 0 0,0-1 1 0 0,0 1-1 0 0,0-1 1 0 0,0 1-1 0 0,1 0 1 0 0,-1 0-1 0 0,0 0 1 0 0,1 0-1 0 0,-1 1 1 0 0,-2 3-1 0 0,-18 39-2150 0 0,8-21 100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36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9672 0 0,'0'0'748'0'0,"3"-19"15347"0"0,4 21-15835 0 0,-3-1-173 0 0,0 1 1 0 0,-1 0-1 0 0,1 0 0 0 0,0 0 0 0 0,-1 1 1 0 0,1-1-1 0 0,-1 1 0 0 0,0 0 0 0 0,0 0 0 0 0,5 6 1 0 0,0 1 5 0 0,-1 0 1 0 0,8 16-1 0 0,0 2-1 0 0,23 37-103 0 0,3 9-304 0 0,1 1 336 0 0,-40-73-11 0 0,8 14 73 0 0,20 22 0 0 0,-15-16-293 0 0,-14-21 104 0 0,11-11-601 0 0,-11 9 694 0 0,1 0 1 0 0,0 0-1 0 0,-1 0 1 0 0,0-1-1 0 0,1 1 1 0 0,-1-1 0 0 0,0 1-1 0 0,0-1 1 0 0,0 1-1 0 0,1-1 1 0 0,-2 0-1 0 0,1 1 1 0 0,0-1-1 0 0,0 0 1 0 0,-1 0 0 0 0,2-2-1 0 0,0-4-19 0 0,0 1-46 0 0,0 0 1 0 0,-1 0-1 0 0,0 0 0 0 0,0 0 1 0 0,0 0-1 0 0,-1-13 0 0 0,-10-137-434 0 0,10 115 741 0 0,0 32-89 0 0,0 0 0 0 0,-1-16-1 0 0,-7 9 868 0 0,105 164-779 0 0,-89-136-605 0 0,-1-1 0 0 0,1 0 0 0 0,1 0-1 0 0,0-1 1 0 0,14 12 0 0 0,-19-18-327 0 0,0-1 0 0 0,0 1 0 0 0,1-1 0 0 0,-1 1 0 0 0,0-1-1 0 0,1-1 1 0 0,-1 1 0 0 0,9 1 0 0 0,2-2-6442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37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179 240 5984 0 0,'4'-18'225'0'0,"-2"14"-178"0"0,-1 0 0 0 0,0 1 0 0 0,-1-1 0 0 0,1 0 0 0 0,-1 0 0 0 0,0 0 0 0 0,1 0 0 0 0,-2-7 0 0 0,-1 3 55 0 0,-1-9 2732 0 0,-1 0 1 0 0,-9-21-1 0 0,11 33-2108 0 0,-1-1 0 0 0,0 1 0 0 0,0 0 0 0 0,0 0 1 0 0,0 0-1 0 0,-1 0 0 0 0,0 0 0 0 0,0 1 0 0 0,-1 0 0 0 0,-6-6 1 0 0,5 5-156 0 0,-3-2 34 0 0,0 1 0 0 0,-15-8-1 0 0,22 13-559 0 0,-1-1 1 0 0,0 1-1 0 0,0 0 0 0 0,0 0 1 0 0,0 1-1 0 0,0-1 0 0 0,0 1 1 0 0,0-1-1 0 0,0 1 0 0 0,0 0 1 0 0,0 0-1 0 0,0 0 0 0 0,-5 1 1 0 0,7 0-46 0 0,-1-1 1 0 0,1 1-1 0 0,0-1 1 0 0,-1 1-1 0 0,1-1 1 0 0,0 1-1 0 0,0 0 1 0 0,0 0-1 0 0,-1 0 1 0 0,1-1-1 0 0,0 1 1 0 0,0 0-1 0 0,0 0 1 0 0,1 0-1 0 0,-1 1 1 0 0,0-1-1 0 0,0 0 1 0 0,0 0-1 0 0,1 0 1 0 0,-1 1-1 0 0,1-1 1 0 0,-1 0 0 0 0,1 0-1 0 0,-1 3 1 0 0,0 0-34 0 0,0 0 1 0 0,1 1-1 0 0,0-1 0 0 0,0 0 1 0 0,0 1-1 0 0,0 4 1 0 0,2 0-70 0 0,1-1-1 0 0,-1 0 1 0 0,2 0 0 0 0,-1 0 0 0 0,1 0-1 0 0,0 0 1 0 0,0 0 0 0 0,11 11-1 0 0,0 5-384 0 0,24 30-339 0 0,-3-7 1091 0 0,4 7 280 0 0,-8-14-289 0 0,21 23 437 0 0,-10-14 711 0 0,-41-46-1328 0 0,-1-3-38 0 0,-1 1-1 0 0,1 0 0 0 0,-1 0 1 0 0,1-1-1 0 0,0 1 0 0 0,-1 0 1 0 0,1 0-1 0 0,-1 0 0 0 0,0 0 1 0 0,1 0-1 0 0,-1 0 0 0 0,0-1 1 0 0,1 1-1 0 0,-1 3 1460 0 0,-4 5-905 0 0,2-6-590 0 0,0-1 1 0 0,0 1-1 0 0,0-1 1 0 0,0 0-1 0 0,0 0 0 0 0,0 0 1 0 0,-1 0-1 0 0,1 0 1 0 0,-1 0-1 0 0,1-1 0 0 0,-1 1 1 0 0,-3 0-1 0 0,-35 13-172 0 0,32-14-173 0 0</inkml:trace>
  <inkml:trace contextRef="#ctx0" brushRef="#br0" timeOffset="1">450 595 19607 0 0,'0'2'896'0'0,"0"-2"-863"0"0,0 9 239 0 0,0-1 0 0 0,0 1 0 0 0,1-1 0 0 0,0 0 0 0 0,1 1 0 0 0,0-1-1 0 0,5 15 1 0 0,-5-18 129 0 0,0 1 0 0 0,-1-1 1 0 0,1 1-1 0 0,0 9 0 0 0,4 14 816 0 0,-1-11-941 0 0,13 46-53 0 0,-2 2 0 0 0,8 74 0 0 0,-22-122-1858 0 0,7 29 0 0 0,0-19-6974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58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268 353 2304 0 0,'-15'-10'451'0'0,"11"7"785"0"0,-1-1-1 0 0,0 1 1 0 0,0 0 0 0 0,0 1-1 0 0,0-1 1 0 0,-1 1-1 0 0,1 0 1 0 0,-1 1-1 0 0,1-1 1 0 0,-1 1 0 0 0,-6-1-1 0 0,-37-5 1413 0 0,48 7-2569 0 0,0 0 0 0 0,0-1 0 0 0,0 1 0 0 0,0 0 0 0 0,0 0 0 0 0,0 0 0 0 0,0 0 0 0 0,0 0-1 0 0,0 0 1 0 0,0 1 0 0 0,0-1 0 0 0,1 0 0 0 0,-1 0 0 0 0,-2 1 0 0 0,-4 2 106 0 0,6-3-171 0 0,-16 2 122 0 0,1 1 1 0 0,-1 1-1 0 0,-19 8 0 0 0,35-12-130 0 0,0 0 0 0 0,1 1 0 0 0,-1-1 0 0 0,0 1 0 0 0,0-1-1 0 0,0 1 1 0 0,1-1 0 0 0,-1 1 0 0 0,0 0 0 0 0,1-1 0 0 0,-1 1 0 0 0,0 0 0 0 0,1-1 0 0 0,-1 1 0 0 0,0 1 0 0 0,0 1-4 0 0,1 0 1 0 0,0-1 0 0 0,-1 1 0 0 0,1 0 0 0 0,0-1-1 0 0,1 6 1 0 0,-1 10-4 0 0,-2-1 3 0 0,2-9-29 0 0,-1 0 0 0 0,-3 15-1 0 0,2-18 22 0 0,1 0-1 0 0,0 0 0 0 0,1 0 1 0 0,-1 0-1 0 0,1 0 0 0 0,0 0 1 0 0,0-1-1 0 0,1 1 0 0 0,-1 0 1 0 0,1 0-1 0 0,0 0 0 0 0,1 0 1 0 0,-1 0-1 0 0,1-1 0 0 0,0 1 1 0 0,0 0-1 0 0,0-1 0 0 0,0 0 1 0 0,1 1-1 0 0,0-1 0 0 0,0 0 1 0 0,0 0-1 0 0,8 6 0 0 0,0 2-25 0 0,-9 2-49 0 0,-2-13 74 0 0,0 0 1 0 0,0 0-1 0 0,0 0 0 0 0,0 0 1 0 0,0 0-1 0 0,0-1 1 0 0,0 1-1 0 0,0 0 0 0 0,0 0 1 0 0,1 0-1 0 0,-1 0 0 0 0,0 0 1 0 0,1 0-1 0 0,-1 0 1 0 0,1 0-1 0 0,-1-1 0 0 0,1 1 1 0 0,-1 0-1 0 0,1 0 0 0 0,-1 0 1 0 0,1-1-1 0 0,0 1 1 0 0,-1 0-1 0 0,1-1 0 0 0,0 1 1 0 0,0-1-1 0 0,-1 1 0 0 0,1-1 1 0 0,0 1-1 0 0,0-1 1 0 0,0 0-1 0 0,0 1 0 0 0,0-1 1 0 0,0 0-1 0 0,1 1 0 0 0,1-1-57 0 0,-1-1 0 0 0,3-3 32 0 0,-1 2 29 0 0,0 0-1 0 0,0-1 1 0 0,-1 0-1 0 0,0 1 1 0 0,1-1-1 0 0,-1-1 0 0 0,0 1 1 0 0,3-5-1 0 0,3-4 4 0 0,0 0 0 0 0,11-10 0 0 0,-1 1 11 0 0,-17 19-7 0 0,0 0 0 0 0,-1 0 0 0 0,0-1 0 0 0,1 1 0 0 0,-1 0 0 0 0,0-1 0 0 0,0 1 0 0 0,0-1 0 0 0,0 1 0 0 0,-1-1 0 0 0,1 0 0 0 0,0-2 0 0 0,-1-3-4 0 0,0 0 1 0 0,-1-14 0 0 0,0 14 9 0 0,0 1 1 0 0,1 0-1 0 0,0 0 1 0 0,2-12 0 0 0,21-131 63 0 0,-22 143-64 0 0,-1-1-1 0 0,1 0 1 0 0,-1 0-1 0 0,-1 1 0 0 0,1-1 1 0 0,-1 0-1 0 0,0 0 1 0 0,-1 1-1 0 0,0-1 0 0 0,0 1 1 0 0,-1 0-1 0 0,0-1 1 0 0,0 1-1 0 0,-1 0 1 0 0,-7-10-1 0 0,4 8 27 0 0,3 4 8 0 0,-1 0 0 0 0,1 0-1 0 0,0-1 1 0 0,1 1 0 0 0,-1-1 0 0 0,1 0-1 0 0,0 0 1 0 0,1 0 0 0 0,-1 0 0 0 0,-2-11-1 0 0,5 14 12 0 0,-1 1 0 0 0,1-1 0 0 0,-1 1 0 0 0,0 0-1 0 0,1-1 1 0 0,-1 1 0 0 0,0 0 0 0 0,-4-5 1777 0 0,6 12-1800 0 0,0 0 0 0 0,0-1 0 0 0,0 1-1 0 0,0 0 1 0 0,4 5 0 0 0,-3-2-11 0 0,19 40 52 0 0,-15-35-73 0 0,0 1 0 0 0,-1 0 0 0 0,0 0 0 0 0,-1 0 0 0 0,0 0 0 0 0,2 21 0 0 0,-5-6 1 0 0,-1-12 8 0 0,1 0 0 0 0,0 0-1 0 0,2 0 1 0 0,0 0 0 0 0,8 27 0 0 0,-2-26-118 0 0,0 0 1 0 0,1-1-1 0 0,1 0 1 0 0,0 0-1 0 0,1-2 1 0 0,1 1-1 0 0,0-1 1 0 0,18 14 0 0 0,-9-4-903 0 0,-12-9-48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47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1 14944 0 0,'-9'0'1770'0'0,"7"0"-1011"0"0,-4 0-442 0 0,0 1 1 0 0,1 0-1 0 0,-1 0 0 0 0,0 0 1 0 0,0 1-1 0 0,1 0 1 0 0,-1 0-1 0 0,1 0 0 0 0,0 1 1 0 0,-1 0-1 0 0,1 0 1 0 0,0 0-1 0 0,1 0 0 0 0,-1 1 1 0 0,1 0-1 0 0,-1 0 1 0 0,1 0-1 0 0,-6 9 0 0 0,-9 13-317 0 0,-14 22 0 0 0,27-36 71 0 0,0 0-1 0 0,0 0 0 0 0,1 1 1 0 0,1 0-1 0 0,0 0 1 0 0,1 0-1 0 0,0 1 0 0 0,1-1 1 0 0,-1 21-1 0 0,3-27-70 0 0,0 0 0 0 0,1 0 0 0 0,0 0 0 0 0,0 0 0 0 0,2 7 0 0 0,-2-11 0 0 0,-1-2-2 0 0,1 1 0 0 0,-1 0 0 0 0,1-1 0 0 0,-1 1 0 0 0,1-1 0 0 0,0 1 0 0 0,-1-1 0 0 0,1 0 0 0 0,0 1 0 0 0,0-1 0 0 0,0 0 0 0 0,0 1 0 0 0,0-1 0 0 0,0 0 1 0 0,1 0-1 0 0,-1 0 0 0 0,0 0 0 0 0,1 0 0 0 0,-1 0 0 0 0,1 0 0 0 0,-1-1 0 0 0,0 1 0 0 0,1 0 0 0 0,0-1 0 0 0,-1 1 0 0 0,1-1 0 0 0,-1 1 0 0 0,1-1 0 0 0,0 0 0 0 0,-1 0 0 0 0,1 0 0 0 0,0 0 0 0 0,-1 0 0 0 0,1 0 0 0 0,-1 0 0 0 0,1-1 0 0 0,0 1 0 0 0,-1-1 0 0 0,1 1 0 0 0,-1-1 0 0 0,1 1 0 0 0,2-2 0 0 0,-1 0-35 0 0,1 0 0 0 0,-1 0 0 0 0,0 0-1 0 0,1-1 1 0 0,-1 1 0 0 0,0-1 0 0 0,-1 0 0 0 0,1 0 0 0 0,0 0 0 0 0,-1 0-1 0 0,3-5 1 0 0,2-3 67 0 0,-1-1-1 0 0,5-14 1 0 0,5-9 184 0 0,-11 25-227 0 0,-1 1 0 0 0,0-1 0 0 0,0 0 0 0 0,-1-1 1 0 0,-1 1-1 0 0,3-16 0 0 0,-5 24 385 0 0,0 3-234 0 0,35 90 430 0 0,-33-88-572 0 0,-1 0-1 0 0,0 1 1 0 0,-1-1-1 0 0,1 0 0 0 0,0 1 1 0 0,-1 3-1 0 0,0-4-29 0 0,1 0 0 0 0,-1-1-1 0 0,0 1 1 0 0,1 0 0 0 0,0 0 0 0 0,1 4-1 0 0,3 0-1193 0 0,-1 0 0 0 0,1 0-1 0 0,11 11 1 0 0,-11-13 676 0 0,-3-2-1367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47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15488 0 0,'0'0'1407'0'0,"1"1"-949"0"0,5 13 3793 0 0,-1 7-2129 0 0,4 10-946 0 0,-7-25-953 0 0,0-1 1 0 0,-1 1-1 0 0,0 0 1 0 0,0-1-1 0 0,-1 1 1 0 0,1 9-1 0 0,-5 40 772 0 0,0-5-1321 0 0,4-41 199 0 0,1 0-720 0 0,-1-1 0 0 0,-1 0 1 0 0,0 1-1 0 0,-3 15 0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47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8288 0 0,'1'2'6528'0'0,"4"5"-4476"0"0,-2 0 1 0 0,1 1 0 0 0,4 15 0 0 0,-3 0-915 0 0,4 28 0 0 0,-1-4-610 0 0,-4-18-411 0 0,-1 0 0 0 0,-2 0 0 0 0,-2 38 0 0 0,0-10-41 0 0,0-46-111 0 0,0-7 14 0 0,1 1-1 0 0,0 0 1 0 0,0 0-1 0 0,0 0 1 0 0,0-1-1 0 0,2 6 1 0 0,8-18-50 0 0,10-13 83 0 0,-17 17-55 0 0,0 1 0 0 0,0-1 0 0 0,1 1-1 0 0,-1 0 1 0 0,1 0 0 0 0,0 0 0 0 0,-1 0 0 0 0,1 1 0 0 0,0-1 0 0 0,5-1 0 0 0,4-1 90 0 0,-4 2 50 0 0,0 0-1 0 0,0 0 1 0 0,17-3 0 0 0,-24 6-90 0 0,7-1 20 0 0,0 0-1 0 0,0 0 1 0 0,-1 1 0 0 0,1 0-1 0 0,17 3 1 0 0,-23-2 153 0 0,2 5 4 0 0,-3-4-117 0 0,-1-1 0 0 0,1 1 0 0 0,-1 0 0 0 0,0 0 1 0 0,1 0-1 0 0,-1 0 0 0 0,0 0 0 0 0,0 0 0 0 0,0 0 0 0 0,-1 0 0 0 0,1 1 1 0 0,-1-1-1 0 0,1 3 0 0 0,0-2-44 0 0,-1 1 1 0 0,1-1 0 0 0,-1 0 0 0 0,0 0-1 0 0,0 1 1 0 0,-1-1 0 0 0,1 0-1 0 0,-1 0 1 0 0,0 0 0 0 0,1 0-1 0 0,-1 1 1 0 0,-1-1 0 0 0,1 0-1 0 0,0 0 1 0 0,-1-1 0 0 0,1 1-1 0 0,-1 0 1 0 0,0 0 0 0 0,-2 2-1 0 0,-5 4 162 0 0,0 0 0 0 0,0-1 0 0 0,-18 12 0 0 0,25-18-180 0 0,-9 5-84 0 0,0-1-1 0 0,0 0 0 0 0,0-1 0 0 0,-1 0 0 0 0,0-1 1 0 0,-19 5-1 0 0,29-9 16 0 0,0 0 1 0 0,0 0-1 0 0,0 0 0 0 0,0 0 1 0 0,0 0-1 0 0,0 0 1 0 0,1 0-1 0 0,-1-1 0 0 0,0 1 1 0 0,0-1-1 0 0,0 1 1 0 0,0-1-1 0 0,-2-1 1 0 0,-3-1-376 0 0,6 2 215 0 0,0-1 0 0 0,0 1 1 0 0,0 0-1 0 0,0 0 1 0 0,0-1-1 0 0,0 1 0 0 0,0-1 1 0 0,1 1-1 0 0,-1-1 1 0 0,0-2-1 0 0,0 3-163 0 0,1-2-1420 0 0,5-9-65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48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3 233 7368 0 0,'0'2'568'0'0,"-1"11"-366"0"0,0-9-115 0 0,1-1 1 0 0,0 1 0 0 0,0 0-1 0 0,1 8 1 0 0,5 77 12431 0 0,-1-11-10265 0 0,-1-48-1571 0 0,-2 0 0 0 0,-1 33 0 0 0,2 39-678 0 0,1-61-2033 0 0,-3-22 788 0 0</inkml:trace>
  <inkml:trace contextRef="#ctx0" brushRef="#br0" timeOffset="1">381 0 17359 0 0,'0'0'3862'0'0,"3"8"-1786"0"0,-1 4-1631 0 0,-1 0 1 0 0,-1-1-1 0 0,-1 22 1 0 0,0-1-318 0 0,1-23-114 0 0,-1-3-8 0 0,1 1-1 0 0,0-1 1 0 0,0 1-1 0 0,1-1 1 0 0,0 0-1 0 0,0 1 1 0 0,0-1-1 0 0,1 0 1 0 0,0 0-1 0 0,0 0 1 0 0,6 11-1 0 0,-4-10-163 0 0,0-1-1 0 0,1 0 0 0 0,-1-1 1 0 0,1 1-1 0 0,1-1 0 0 0,-1 0 1 0 0,1 0-1 0 0,10 6 1 0 0,-13-9 48 0 0,1 0 1 0 0,0 0-1 0 0,0 0 1 0 0,0-1-1 0 0,0 0 1 0 0,0 0-1 0 0,0 0 1 0 0,1 0-1 0 0,-1 0 1 0 0,0-1-1 0 0,0 0 1 0 0,1 0-1 0 0,-1 0 1 0 0,0-1-1 0 0,0 1 1 0 0,6-2-1 0 0,5-1-1598 0 0,1 2-3368 0 0,1 1-1482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48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18799 0 0,'0'0'862'0'0,"0"2"-18"0"0,5 43-346 0 0,1 25 3730 0 0,-17 135-1267 0 0,7-107-3590 0 0,4-92-78 0 0,0 1 0 0 0,0 0 0 0 0,0 0 0 0 0,1 0 0 0 0,2 10 0 0 0,2-3-7822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48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134 476 11520 0 0,'0'0'5610'0'0,"0"0"-5130"0"0,0 1 1 0 0,0 0-1 0 0,0 0 0 0 0,0 0 0 0 0,0-1 1 0 0,0 1-1 0 0,0 0 0 0 0,0 0 0 0 0,0-1 1 0 0,-1 1-1 0 0,1 0 0 0 0,0 0 0 0 0,0-1 1 0 0,-1 2-1 0 0,-5 7 347 0 0,2-3-438 0 0,0 0 1 0 0,-1-1-1 0 0,1 1 1 0 0,-9 7 0 0 0,11-11-329 0 0,-7 5 82 0 0,0 0 0 0 0,1 1 0 0 0,0 0 0 0 0,1 0 0 0 0,0 1 0 0 0,-11 16 0 0 0,-7 20-1100 0 0,24-44 928 0 0,1 0-1 0 0,0 1 1 0 0,0-1 0 0 0,-1 0-1 0 0,1 0 1 0 0,0 0 0 0 0,0 0 0 0 0,0 0-1 0 0,0 0 1 0 0,0 0 0 0 0,0 0 0 0 0,0 0-1 0 0,1 0 1 0 0,-1 0 0 0 0,0 0 0 0 0,1 2-1 0 0,8 16-341 0 0,-8-16 271 0 0,1 0-12 0 0,-1 0 1 0 0,1 0 0 0 0,0 0-1 0 0,0-1 1 0 0,0 1 0 0 0,0 0 0 0 0,4 3-1 0 0,-5-6 58 0 0,0 1-1 0 0,0 0 1 0 0,0-1 0 0 0,0 1-1 0 0,0-1 1 0 0,0 1-1 0 0,0-1 1 0 0,0 1 0 0 0,0-1-1 0 0,0 0 1 0 0,0 1-1 0 0,0-1 1 0 0,0 0 0 0 0,0 0-1 0 0,1 0 1 0 0,-1 0-1 0 0,0 0 1 0 0,0 0-1 0 0,0 0 1 0 0,0 0 0 0 0,0-1-1 0 0,0 1 1 0 0,0 0-1 0 0,2-1 1 0 0,1-1-65 0 0,0 0 1 0 0,0-1-1 0 0,0 1 1 0 0,-1 0-1 0 0,1-1 0 0 0,-1 0 1 0 0,1 0-1 0 0,-1 0 1 0 0,0 0-1 0 0,-1-1 1 0 0,1 1-1 0 0,0-1 0 0 0,-1 1 1 0 0,0-1-1 0 0,3-5 1 0 0,18-30-139 0 0,-15 26 209 0 0,-1 0 0 0 0,7-14-1 0 0,11-24-4 0 0,-14 22-234 0 0,17-46-968 0 0,-26 66 501 0 0,0 0 0 0 0,0 0 0 0 0,-1-1-1 0 0,0 1 1 0 0,0 0 0 0 0,-2-14 0 0 0,1 21 645 0 0,-1-9-1190 0 0,0 0-1 0 0,-1 0 1 0 0,0 0-1 0 0,-6-14 0 0 0,6 16 579 0 0,-1 1 0 0 0,-1-18 0 0 0,-3-9-557 0 0,-4-8 1292 0 0,6 23 755 0 0,0 1-1 0 0,-1 0 0 0 0,-9-19 0 0 0,7 16 1935 0 0,6 18-1839 0 0,1 0 0 0 0,0 0 0 0 0,-1 0 0 0 0,0 0-1 0 0,0 1 1 0 0,0-1 0 0 0,-4-4 5343 0 0,4 52-2819 0 0,0-29-2853 0 0,2 29 0 0 0,9 38 40 0 0,4 0-1 0 0,38 131 1 0 0,-38-177-676 0 0,33 69 0 0 0,-18-46-8 0 0,15 22-2016 0 0,-24-48-2360 0 0,-18-31 2206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53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75 14800 0 0,'-1'-6'256'0'0,"1"6"-250"0"0,0 0-1 0 0,0 0 0 0 0,0 0 1 0 0,0 0-1 0 0,0 0 0 0 0,0-1 1 0 0,0 1-1 0 0,0 0 0 0 0,0 0 1 0 0,0 0-1 0 0,0 0 0 0 0,0 0 1 0 0,0 0-1 0 0,0 0 1 0 0,0-1-1 0 0,-1 1 0 0 0,1 0 1 0 0,0 0-1 0 0,0 0 0 0 0,0 0 1 0 0,0 0-1 0 0,0 0 0 0 0,0 0 1 0 0,0 0-1 0 0,0-1 0 0 0,0 1 1 0 0,0 0-1 0 0,0 0 0 0 0,-1 0 1 0 0,1 0-1 0 0,0 0 0 0 0,0 0 1 0 0,0 0-1 0 0,0 0 0 0 0,0 0 1 0 0,0 0-1 0 0,0 0 0 0 0,-1 0 1 0 0,1 0-1 0 0,0 0 0 0 0,0 0 1 0 0,-19-1 1094 0 0,16 0-841 0 0,0 0 1 0 0,1 0-1 0 0,-1 0 0 0 0,0-1 1 0 0,1 1-1 0 0,-1-1 1 0 0,1 1-1 0 0,-1-1 0 0 0,1 0 1 0 0,0 0-1 0 0,0 0 1 0 0,0 0-1 0 0,-3-4 0 0 0,-13-11 1103 0 0,16 16-845 0 0,2 0-459 0 0,0 0 0 0 0,0 0 0 0 0,0 1 0 0 0,0-1-1 0 0,-1 0 1 0 0,1 1 0 0 0,0-1 0 0 0,0 0 0 0 0,-1 1-1 0 0,1-1 1 0 0,0 0 0 0 0,-1 1 0 0 0,1-1 0 0 0,-1 1 0 0 0,1-1-1 0 0,-1 0 1 0 0,1 1 0 0 0,-2-1 0 0 0,1 0 71 0 0,-1-1 514 0 0,1 1-415 0 0,0 1-203 0 0,-1-1 0 0 0,1 1 0 0 0,0-1 1 0 0,-1 1-1 0 0,1 0 0 0 0,0-1 0 0 0,-1 1 0 0 0,1 0 1 0 0,0 0-1 0 0,-1 0 0 0 0,1 0 0 0 0,-1 0 0 0 0,1 0 1 0 0,0 1-1 0 0,-1-1 0 0 0,1 0 0 0 0,0 1 0 0 0,-1-1 0 0 0,-1 2 1 0 0,0 0 0 0 0,0 0 0 0 0,0 1 1 0 0,0-1-1 0 0,1 1 0 0 0,-1-1 1 0 0,-2 5-1 0 0,-6 6 58 0 0,7-9-83 0 0,0-1 0 0 0,1 1 0 0 0,0 1 0 0 0,0-1 0 0 0,0 0 0 0 0,0 1 0 0 0,1-1 0 0 0,0 1 0 0 0,0 0 0 0 0,0 0 0 0 0,0 0 0 0 0,-1 8 0 0 0,1-2 8 0 0,-3 12-47 0 0,2-1 1 0 0,-2 33-1 0 0,2-5-43 0 0,1-41 76 0 0,1 1 0 0 0,0-1 0 0 0,1 1-1 0 0,0 0 1 0 0,1-1 0 0 0,-1 1 0 0 0,2-1-1 0 0,0 1 1 0 0,3 12 0 0 0,1-9-8 0 0,-5-8 6 0 0,1-1-1 0 0,0 0 0 0 0,0 0 0 0 0,0 1 1 0 0,0-1-1 0 0,1-1 0 0 0,4 7 0 0 0,-1-3 6 0 0,-5-5-4 0 0,0-1 0 0 0,0 1 0 0 0,0-1 0 0 0,0 0 0 0 0,0 1 0 0 0,1-1 0 0 0,-1 0 0 0 0,0 0 0 0 0,1 0 0 0 0,-1 0 0 0 0,1 0 0 0 0,0 0 0 0 0,-1 0 0 0 0,1 0 0 0 0,3 0 0 0 0,-4-1-6 0 0,1 0 0 0 0,-1 0 0 0 0,0 0 0 0 0,1 0 0 0 0,-1-1 0 0 0,1 1 0 0 0,-1 0 0 0 0,1-1 1 0 0,-1 1-1 0 0,0-1 0 0 0,1 0 0 0 0,-1 1 0 0 0,0-1 0 0 0,1 0 0 0 0,-1 0 0 0 0,0 0 0 0 0,0 0 1 0 0,0 0-1 0 0,2-1 0 0 0,-3 1 4 0 0,11-11-28 0 0,0 0-1 0 0,0-1 0 0 0,-2-1 1 0 0,1 0-1 0 0,-2 0 0 0 0,8-17 1 0 0,14-22-54 0 0,-29 51 89 0 0,3-4-8 0 0,0 0 1 0 0,-1 0-1 0 0,1 0 0 0 0,-1-1 0 0 0,-1 1 1 0 0,1-1-1 0 0,-1 0 0 0 0,0 0 0 0 0,1-9 1 0 0,-2 12 3 0 0,0 0 1 0 0,0 1 0 0 0,0-1 0 0 0,1 0 0 0 0,-1 0 0 0 0,1 1 0 0 0,0-1-1 0 0,4-6 1 0 0,-3 6 2 0 0,0 0-1 0 0,-1 0 0 0 0,0 0 1 0 0,0 0-1 0 0,3-9 0 0 0,-1-9 3 0 0,4-12 0 0 0,-8 33 3 0 0,1-1 0 0 0,0 1 0 0 0,-1-1 0 0 0,0 1-1 0 0,1-1 1 0 0,-1 1 0 0 0,0-1 0 0 0,0 1 0 0 0,0-1 0 0 0,0 1-1 0 0,0-1 1 0 0,0 0 0 0 0,0 1 0 0 0,0-1 0 0 0,-1 1 0 0 0,1-1-1 0 0,-1 1 1 0 0,1 0 0 0 0,-1-1 0 0 0,1 1 0 0 0,-1-1 0 0 0,0 1-1 0 0,0 0 1 0 0,-1-3 0 0 0,-2-2 18 0 0,3 4 305 0 0,2 5-216 0 0,0 1-73 0 0,0 1-1 0 0,1 0 0 0 0,-2 0 1 0 0,1-1-1 0 0,0 10 0 0 0,2 18 44 0 0,49 205 153 0 0,-48-224-343 0 0,0 0 1 0 0,12 24-1 0 0,-8-19-277 0 0,-7-16-620 0 0,1 0-295 0 0,11 6-60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53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 5064 0 0,'24'8'1410'0'0,"-20"-7"-499"0"0,0 0 1 0 0,0-1-1 0 0,0 0 0 0 0,0 1 1 0 0,0-1-1 0 0,0-1 0 0 0,0 1 0 0 0,0 0 1 0 0,0-1-1 0 0,0 0 0 0 0,0 0 1 0 0,4-2-1 0 0,8-2 22 0 0,-11 4-705 0 0,0-1-1 0 0,-1 1 1 0 0,1-1-1 0 0,-1 0 1 0 0,0 0-1 0 0,0 0 1 0 0,6-4-1 0 0,14-7 271 0 0,-21 12-454 0 0,1-1 0 0 0,-1 1 0 0 0,0-1 0 0 0,0 0 0 0 0,0 0 0 0 0,0 0-1 0 0,0 0 1 0 0,4-4 0 0 0,9-6 6 0 0,-14 11-163 0 0,-1 0 0 0 0,0 1 1 0 0,0-1-1 0 0,0 0 0 0 0,1 0 0 0 0,-1 0 1 0 0,0 0-1 0 0,0 0 0 0 0,0 0 1 0 0,-1 0-1 0 0,1 0 0 0 0,1-2 0 0 0</inkml:trace>
  <inkml:trace contextRef="#ctx0" brushRef="#br0" timeOffset="1">53 167 16272 0 0,'0'0'1906'0'0,"2"1"-969"0"0,0 1-673 0 0,4 3 348 0 0,0 0 0 0 0,1 0 0 0 0,0 0 0 0 0,0-1 0 0 0,0 0 0 0 0,0-1 0 0 0,10 4 0 0 0,63 11 1208 0 0,-80-18-1820 0 0,4 1-172 0 0,0-1-1 0 0,1 0 0 0 0,-1 0 1 0 0,0 0-1 0 0,1-1 1 0 0,-1 1-1 0 0,5-2 0 0 0,-2 0-310 0 0,9 1-653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54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7832 0 0,'0'0'13334'0'0,"2"1"-12341"0"0,5 0-607 0 0,0 0-1 0 0,0 0 0 0 0,0 0 0 0 0,0-1 1 0 0,1 1-1 0 0,-1-2 0 0 0,0 1 1 0 0,0-1-1 0 0,9-2 0 0 0,28-2 176 0 0,-18 4-529 0 0,41-9 0 0 0,-41 2-1712 0 0,-12 2-987 0 0,1 2-5519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54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17071 0 0,'0'0'388'0'0,"0"1"52"0"0,2 31 1436 0 0,10 58 0 0 0,0-9-681 0 0,-10-68-1099 0 0,0 0 0 0 0,5 15 0 0 0,3 9 24 0 0,-2 1-9 0 0,-3-17-132 0 0,4 35 0 0 0,-8-44-43 0 0,1 0-1 0 0,1 0 0 0 0,0 0 0 0 0,9 20 0 0 0,-3-10-71 0 0,-7-17-250 0 0,0-1-1 0 0,0 0 1 0 0,1 0-1 0 0,-1 0 0 0 0,1 0 1 0 0,0-1-1 0 0,0 1 1 0 0,4 3-1 0 0,2 2-1008 0 0,-2 1-330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0:38:04.477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83 498 8408 0 0,'-1'-1'381'0'0,"-1"-2"-331"0"0,1 0 0 0 0,-1 0 1 0 0,0 0-1 0 0,0 0 0 0 0,-1 1 0 0 0,-2-4 0 0 0,1 3-24 0 0,1 0 0 0 0,1-1-1 0 0,-1 1 1 0 0,0-1-1 0 0,1 1 1 0 0,-3-6 0 0 0,-13-37-774 0 0,-6-117 8241 0 0,28 158-7119 0 0,-3 4-293 0 0,1 0-1 0 0,-1 0 1 0 0,0 0-1 0 0,0 0 0 0 0,1 0 1 0 0,-1 0-1 0 0,1 1 1 0 0,-1-1-1 0 0,3 0 0 0 0,7-4 139 0 0,30-20 540 0 0,-29 17-606 0 0,1 1 1 0 0,0 1-1 0 0,1 0 1 0 0,-1 0-1 0 0,1 2 1 0 0,17-5-1 0 0,-13 6 14 0 0,0 1-1 0 0,1 0 1 0 0,-1 1-1 0 0,25 3 0 0 0,-2-2 132 0 0,-13 0 32 0 0,43 6 1 0 0,81 10 322 0 0,-104-12-382 0 0,87-3 0 0 0,-68-2-209 0 0,111-9 261 0 0,-5 1 138 0 0,-74 2-149 0 0,-60 7-184 0 0,-19-1 20 0 0,0 1 0 0 0,-1 1 0 0 0,36 5 0 0 0,21 4 227 0 0,-22-4-183 0 0,1-2-1 0 0,55-4 1 0 0,-60 0-142 0 0,-15 7-50 0 0,-8-3 704 0 0,-24-3-486 0 0,22 8-112 0 0,-22-8-47 0 0,8 2 70 0 0,1-2-75 0 0,0-1-44 0 0,0 0-10 0 0,-2 0 0 0 0,-2 1 0 0 0,-4 1-3 0 0,-1-1 0 0 0,1 1 0 0 0,-1-1-1 0 0,1 0 1 0 0,0 0 0 0 0,-1 0 0 0 0,1-1 0 0 0,0 1-1 0 0,5-1 1 0 0,-2 0-49 0 0,10 2-22 0 0,-15-1 67 0 0,0-1 1 0 0,-1 1-1 0 0,1-1 1 0 0,0 0 0 0 0,0 0-1 0 0,0 0 1 0 0,0 0 0 0 0,3-1-1 0 0,15-1 7 0 0,-15 2 0 0 0,1-1 0 0 0,0 0 0 0 0,-1 0 0 0 0,7-2 0 0 0,5-2-33 0 0,12-6-212 0 0,-16 5-194 0 0,25-8 0 0 0,-24 9-40 0 0,26-12 1 0 0,129-91-4817 0 0,-123 76 3759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59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14112 0 0,'0'0'2439'0'0,"4"-1"-1425"0"0,91-18 3692 0 0,-80 16-4933 0 0,1 2 0 0 0,26-1-1 0 0,-37 2-286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54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1 2304 0 0,'1'2'715'0'0,"2"5"1854"0"0,-1 0 1 0 0,-1-1 0 0 0,1 1-1 0 0,-1 0 1 0 0,0 12 0 0 0,0 18 1418 0 0,-1-37-3991 0 0,-1 12 725 0 0,0 0 1 0 0,-1 0-1 0 0,-6 21 0 0 0,-2 6 53 0 0,-1 11-408 0 0,-3-1 0 0 0,-34 82 0 0 0,18-53-983 0 0,18-41-129 0 0,2 1-50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57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2760 0 0,'-3'2'20814'0'0,"9"4"-20700"0"0,-1 1-1 0 0,0 0 1 0 0,0 0 0 0 0,0 0-1 0 0,-1 1 1 0 0,0-1-1 0 0,-1 1 1 0 0,4 12 0 0 0,16 73 231 0 0,-10-36-152 0 0,-8-29-152 0 0,-1 0 0 0 0,-1 0 0 0 0,-1 1 0 0 0,-3 31 1 0 0,0-19-24 0 0,2-33-2 0 0,-1 0 0 0 0,1 0 0 0 0,2 8 0 0 0,-3-15-16 0 0,0-1 0 0 0,0 0 0 0 0,0 1 0 0 0,0-1 0 0 0,0 0 0 0 0,1 1 0 0 0,-1-1 0 0 0,0 0 0 0 0,0 1 0 0 0,0-1 0 0 0,0 0 0 0 0,1 1 0 0 0,-1-1 0 0 0,0 0 0 0 0,0 0 0 0 0,0 1 0 0 0,1-1 0 0 0,-1 0 0 0 0,0 0 0 0 0,1 1 0 0 0,-1-1 0 0 0,0 0 0 0 0,0 0 0 0 0,1 0 0 0 0,0 1 0 0 0,0-2 0 0 0,1 0 0 0 0,-1 0 0 0 0,0 0 0 0 0,1 0 0 0 0,-1 0 0 0 0,0 0 0 0 0,1 0 0 0 0,-1 0 0 0 0,0 0 0 0 0,0 0 0 0 0,0-1 0 0 0,0 1 0 0 0,0 0 0 0 0,0-1 0 0 0,-1 1 0 0 0,2-3 0 0 0,6-8-10 0 0,6-7-8 0 0,2 1 0 0 0,24-23 0 0 0,-37 39 12 0 0,0-1-1 0 0,0 1 1 0 0,1 0 0 0 0,-1 0-1 0 0,1 0 1 0 0,-1 0-1 0 0,1 1 1 0 0,0 0 0 0 0,-1-1-1 0 0,1 1 1 0 0,0 1-1 0 0,0-1 1 0 0,0 0 0 0 0,0 1-1 0 0,0 0 1 0 0,-1 0-1 0 0,1 0 1 0 0,0 0 0 0 0,6 2-1 0 0,7 0-13 0 0,-15-2 17 0 0,-1 0 0 0 0,1 0 1 0 0,-1 0-1 0 0,1 0 1 0 0,-1 0-1 0 0,1 0 1 0 0,-1 1-1 0 0,1-1 1 0 0,-1 0-1 0 0,1 1 1 0 0,-1 0-1 0 0,0-1 0 0 0,1 1 1 0 0,-1 0-1 0 0,0-1 1 0 0,3 3-1 0 0,35 28 17 0 0,-37-29 14 0 0,-1 0 0 0 0,0 0 1 0 0,1 0-1 0 0,-1 0 1 0 0,0 1-1 0 0,0-1 1 0 0,0 0-1 0 0,-1 1 0 0 0,1-1 1 0 0,0 0-1 0 0,-1 1 1 0 0,1-1-1 0 0,-1 1 1 0 0,0-1-1 0 0,0 1 0 0 0,0-1 1 0 0,0 1-1 0 0,-1-1 1 0 0,1 1-1 0 0,-2 4 1 0 0,1-2 56 0 0,0 0-1 0 0,-1 0 1 0 0,0-1 0 0 0,0 1 0 0 0,0 0 0 0 0,-1-1 0 0 0,1 1 0 0 0,-1-1 0 0 0,-4 4 0 0 0,3-2 3 0 0,-1-1 0 0 0,0 0 1 0 0,0 1-1 0 0,-1-2 0 0 0,1 1 0 0 0,-1-1 0 0 0,0 0 0 0 0,0 0 0 0 0,-13 5 0 0 0,4-3-32 0 0,0 0 0 0 0,0-1 0 0 0,-1-1 0 0 0,1-1 0 0 0,-1 0 0 0 0,-25 1 0 0 0,24-4-80 0 0,12 1-8 0 0,-1-1-1 0 0,0 0 1 0 0,1 0-1 0 0,-1 0 1 0 0,1-1 0 0 0,-1 0-1 0 0,0 0 1 0 0,1-1-1 0 0,0 1 1 0 0,-1-1 0 0 0,-7-4-1 0 0,11 5-175 0 0,2 0-391 0 0,0 0 411 0 0,0 0 0 0 0,0 0 0 0 0,1 0 0 0 0,-1 0 0 0 0,0 0-1 0 0,0 0 1 0 0,0 0 0 0 0,1 0 0 0 0,-1 0 0 0 0,1 0 0 0 0,-1 0-1 0 0,0 0 1 0 0,1 0 0 0 0,1-1 0 0 0,1 0-536 0 0,0 0 1 0 0,0 0-1 0 0,0 0 1 0 0,1 0-1 0 0,5-2 1 0 0,7 2-6570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57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15608 0 0,'0'0'1825'0'0,"2"0"-944"0"0,2-1-411 0 0,1 0 0 0 0,-1 0-1 0 0,1 0 1 0 0,-1 0 0 0 0,1-1 0 0 0,-1 1 0 0 0,7-5-1 0 0,-4 3 1 0 0,-1 0 0 0 0,1 0 0 0 0,9-2-1 0 0,18 4 1083 0 0,-32 1-1137 0 0,1-1-58 0 0,31-16-155 0 0,-26 13-199 0 0,-7 4-3 0 0,-1-1 1 0 0,0 1 0 0 0,1 0-1 0 0,-1-1 1 0 0,1 1-1 0 0,-1 0 1 0 0,1 0-1 0 0,-1 0 1 0 0,1-1 0 0 0,0 1-1 0 0,-1 0 1 0 0,1 0-1 0 0,-1 0 1 0 0,1 0-1 0 0,-1 0 1 0 0,1 0 0 0 0,-1 0-1 0 0,2 0 1 0 0,14 2-45 0 0,-14-2-169 0 0,13 0-2623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58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1 173 15488 0 0,'0'0'1407'0'0,"2"2"-981"0"0,0 0-53 0 0,1 1 1 0 0,0-1 0 0 0,-1 1-1 0 0,1-1 1 0 0,0 0 0 0 0,0 0-1 0 0,1-1 1 0 0,-1 1 0 0 0,0 0-1 0 0,1-1 1 0 0,5 2 0 0 0,-2-2 111 0 0,1 1 0 0 0,0-1 0 0 0,0 0 0 0 0,10-1 0 0 0,27 3 1339 0 0,-34-2-2264 0 0,0 0 0 0 0,0-1 1 0 0,0 0-1 0 0,1-1 0 0 0,15-3 0 0 0,-12 1-1592 0 0</inkml:trace>
  <inkml:trace contextRef="#ctx0" brushRef="#br0" timeOffset="1">379 10 11520 0 0,'0'0'5821'0'0,"3"0"-3273"0"0,37-5 3279 0 0,-29 3-5105 0 0,0 1 0 0 0,13-1 0 0 0,-11 3-301 0 0,0 0-1 0 0,16 4 1 0 0,-16-3-310 0 0,0 0 1 0 0,16 1-1 0 0,24 2-958 0 0,-44-5-2819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58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10136 0 0,'0'0'777'0'0,"2"-1"-505"0"0,95-16 12308 0 0,-29 7-9399 0 0,-49 6-2809 0 0,1 1 0 0 0,-1 0 0 0 0,1 2 1 0 0,0 0-1 0 0,-1 2 0 0 0,36 4 0 0 0,-41-4-196 0 0,-14-1-171 0 0,1 0 0 0 0,-1 0 0 0 0,0 0 0 0 0,0 0 0 0 0,0 0 0 0 0,0 0 0 0 0,1 0 0 0 0,-1 0 0 0 0,0 0 0 0 0,0 0 0 0 0,0 0 0 0 0,0 0 0 0 0,0 0 1 0 0,1 0-1 0 0,-1 0 0 0 0,0 0 0 0 0,0 0 0 0 0,0 0 0 0 0,0 0 0 0 0,0 0 0 0 0,1 1 0 0 0,-1-1 0 0 0,0 0 0 0 0,0 0 0 0 0,0 0 0 0 0,0 0 0 0 0,0 0 0 0 0,0 0 0 0 0,0 1 0 0 0,0-1 0 0 0,1 0 0 0 0,-1 0 0 0 0,0 0 0 0 0,0 0 0 0 0,1 2-7 0 0,0-1 0 0 0,0 1 0 0 0,-1-1-1 0 0,1 1 1 0 0,0-1 0 0 0,-1 1 0 0 0,1 0 0 0 0,-1-1-1 0 0,1 1 1 0 0,-1 0 0 0 0,0 0 0 0 0,0-1 0 0 0,0 1 0 0 0,0 0-1 0 0,0-1 1 0 0,0 1 0 0 0,0 0 0 0 0,-1 0 0 0 0,1-1 0 0 0,0 1-1 0 0,-1 0 1 0 0,0-1 0 0 0,1 1 0 0 0,-1-1 0 0 0,0 1-1 0 0,0-1 1 0 0,0 1 0 0 0,0-1 0 0 0,-1 2 0 0 0,-97 104-1348 0 0,87-96 1087 0 0,4-4-49 0 0,1 0 0 0 0,0 1 0 0 0,0-1 0 0 0,0 2 0 0 0,1-1 0 0 0,-8 15 0 0 0,8-14-50 0 0,5-7 199 0 0,0 0 0 0 0,-1 0-1 0 0,1 1 1 0 0,0-1 0 0 0,0 0 0 0 0,1 1 0 0 0,-1-1 0 0 0,0 0-1 0 0,0 5 1 0 0,1-6 90 0 0,-1 1 1 0 0,1-1-1 0 0,-1 1 0 0 0,1-1 0 0 0,-1 0 0 0 0,1 1 0 0 0,-1-1 0 0 0,0 0 0 0 0,-1 2 0 0 0,-6 11-44 0 0,8-11 160 0 0,0-1 1 0 0,0 1-1 0 0,0-1 0 0 0,0 1 1 0 0,0-1-1 0 0,1 1 1 0 0,-1-1-1 0 0,1 1 1 0 0,0-1-1 0 0,-1 1 1 0 0,1-1-1 0 0,0 0 1 0 0,0 1-1 0 0,1-1 1 0 0,-1 0-1 0 0,0 0 1 0 0,1 0-1 0 0,2 3 0 0 0,5 5 282 0 0,0-1-1 0 0,16 12 1 0 0,-7-6 182 0 0,6 3 215 0 0,-19-14-446 0 0,1 0 1 0 0,-1 0-1 0 0,0 0 1 0 0,0 1-1 0 0,5 5 1 0 0,-9-8-236 0 0,0-1 0 0 0,0 1 0 0 0,0-1 0 0 0,-1 1 0 0 0,1 0 0 0 0,0-1 0 0 0,-1 1 0 0 0,1 0 0 0 0,-1-1 0 0 0,1 1 0 0 0,-1 0 0 0 0,0 0 0 0 0,0 0 0 0 0,0-1 0 0 0,0 1 0 0 0,0 0 0 0 0,0 0 0 0 0,0 0 0 0 0,-1-1 0 0 0,1 1 0 0 0,-1 0 0 0 0,1 0 0 0 0,-2 2 0 0 0,-2 3 2 0 0,1 0 0 0 0,-1 0 0 0 0,-1-1 0 0 0,0 1 0 0 0,0-1 0 0 0,0 0 0 0 0,0-1 0 0 0,-11 10-1 0 0,-6 1 128 0 0,-26 16 0 0 0,44-30-169 0 0,-6 4-84 0 0,-1 0 0 0 0,0-1 0 0 0,0-1 0 0 0,0 0 0 0 0,0 0 0 0 0,-1-1 0 0 0,-11 1 0 0 0,3 2-945 0 0,0-1-3484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58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0 20127 0 0,'0'0'1826'0'0,"0"2"-1504"0"0,5 44 690 0 0,-3 0 2277 0 0,-1-30-3039 0 0,0 0-1 0 0,-1 0 0 0 0,-1 0 1 0 0,0 0-1 0 0,-1-1 0 0 0,-1 1 1 0 0,-6 18-1 0 0,-16 34-2051 0 0,20-53 759 0 0,-1 1-12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59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59 2760 0 0,'0'-1'5953'0'0,"0"-9"530"0"0,0-21-1008 0 0,-10 23-3612 0 0,9 7-1727 0 0,-1 0-1 0 0,1 0 1 0 0,-1 1 0 0 0,1-1 0 0 0,-1 0-1 0 0,0 0 1 0 0,1 1 0 0 0,-1-1 0 0 0,0 1-1 0 0,0-1 1 0 0,1 1 0 0 0,-1 0-1 0 0,0 0 1 0 0,0 0 0 0 0,1 0 0 0 0,-1 0-1 0 0,0 0 1 0 0,0 0 0 0 0,-2 1 0 0 0,-4 1 113 0 0,0 1 0 0 0,-15 6 0 0 0,19-7-167 0 0,-1 1-51 0 0,-1 0-1 0 0,1 0 1 0 0,0 1-1 0 0,0-1 1 0 0,1 1 0 0 0,-1 1-1 0 0,1-1 1 0 0,-1 0 0 0 0,1 1-1 0 0,-4 7 1 0 0,-5 8-54 0 0,-13 29 0 0 0,17-33 45 0 0,2-2-25 0 0,1 0 0 0 0,1 0 0 0 0,0 0 0 0 0,-6 28 0 0 0,10-37-17 0 0,0 0 0 0 0,0 0 0 0 0,1 1 0 0 0,0-1 0 0 0,0 0 0 0 0,0 1 0 0 0,0-1 0 0 0,1 0 0 0 0,0 1 0 0 0,0-1 0 0 0,0 0 0 0 0,1 0 0 0 0,0 0-1 0 0,0 0 1 0 0,0 0 0 0 0,1-1 0 0 0,3 6 0 0 0,-3-5-13 0 0,0-1-1 0 0,0 0 1 0 0,1 0-1 0 0,0 0 0 0 0,0 0 1 0 0,0 0-1 0 0,0-1 1 0 0,0 0-1 0 0,1 0 1 0 0,-1 0-1 0 0,1 0 1 0 0,0-1-1 0 0,0 0 0 0 0,0 0 1 0 0,0 0-1 0 0,0-1 1 0 0,6 2-1 0 0,-2-2-275 0 0,-1 0 0 0 0,1-1 0 0 0,0 0-1 0 0,-1-1 1 0 0,1 1 0 0 0,-1-1 0 0 0,1-1 0 0 0,-1 0-1 0 0,0 0 1 0 0,14-6 0 0 0,-3-1-1022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2:59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10136 0 0,'0'0'2884'0'0,"3"0"-862"0"0,5-1-1026 0 0,1 0-1 0 0,0-1 1 0 0,-1 0-1 0 0,1 0 1 0 0,-1-1-1 0 0,1 0 1 0 0,7-5-1 0 0,21-7 589 0 0,-4 3-1768 0 0,-31 11-1193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3:00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0 266 13216 0 0,'0'0'1288'0'0,"10"0"-1144"0"0,1 0-144 0 0,-7-4 0 0 0,8 4 0 0 0,-2 0 1096 0 0,1 0 191 0 0,-1-6 41 0 0,0 6 8 0 0,-5-4-720 0 0,7 0-136 0 0,-2-2-32 0 0,-1 3-8 0 0,3 3-600 0 0,-2-6-112 0 0,1 6-24 0 0</inkml:trace>
  <inkml:trace contextRef="#ctx0" brushRef="#br0" timeOffset="1">335 122 12440 0 0,'0'0'957'0'0,"2"-1"-624"0"0,8-3 213 0 0,-1 1-1 0 0,1-1 1 0 0,0 1 0 0 0,19-2-1 0 0,11-4 1862 0 0,-14 1-1033 0 0,0-1 0 0 0,-1-1 1 0 0,39-22-1 0 0,-57 28-1266 0 0,-1 1 1 0 0,0 1 0 0 0,1-1-1 0 0,-1 1 1 0 0,9-2-1 0 0,18-7-2147 0 0,-22 6-6199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3:00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10592 0 0,'0'0'488'0'0,"2"0"-12"0"0,2-1-405 0 0,0 1 1 0 0,0-1 0 0 0,0 0 0 0 0,0 0 0 0 0,-1-1-1 0 0,7-2 1 0 0,-6 2 616 0 0,-1 1-1 0 0,1-1 0 0 0,0 1 1 0 0,0 0-1 0 0,0 0 1 0 0,7-1-1 0 0,21 2 4937 0 0,14 0-2472 0 0,-41 1-2993 0 0,-1-1 1 0 0,1 1-1 0 0,-1 0 1 0 0,1 1 0 0 0,-1-1-1 0 0,0 1 1 0 0,1 0-1 0 0,-1 0 1 0 0,0 0-1 0 0,0 0 1 0 0,-1 1-1 0 0,1-1 1 0 0,3 4-1 0 0,-4-3-124 0 0,0-1 0 0 0,0 0 1 0 0,-1 1-1 0 0,1 0 0 0 0,-1-1 0 0 0,0 1 0 0 0,0 0 0 0 0,0 0 0 0 0,0 0 1 0 0,-1 0-1 0 0,1 1 0 0 0,-1-1 0 0 0,1 0 0 0 0,-1 1 0 0 0,0-1 0 0 0,0 8 0 0 0,-1-9-34 0 0,0-1 1 0 0,0 1-1 0 0,0-1 0 0 0,0 1 0 0 0,-1-1 0 0 0,1 1 0 0 0,-1-1 0 0 0,1 1 0 0 0,-1-1 0 0 0,0 0 0 0 0,-1 3 0 0 0,-2 5 9 0 0,-75 163-903 0 0,22-48-902 0 0,56-123 1741 0 0,-8 24-730 0 0,9-25 740 0 0,-1 1 1 0 0,1 0 0 0 0,0-1 0 0 0,0 1-1 0 0,0 0 1 0 0,-1-1 0 0 0,1 1 0 0 0,0 0-1 0 0,0 0 1 0 0,0-1 0 0 0,0 1 0 0 0,0 0-1 0 0,1 0 1 0 0,-1-1 0 0 0,0 1 0 0 0,0 0-1 0 0,0-1 1 0 0,1 1 0 0 0,-1 0 0 0 0,0-1-1 0 0,1 1 1 0 0,-1 0 0 0 0,0-1 0 0 0,1 1 0 0 0,-1-1-1 0 0,1 1 1 0 0,-1-1 0 0 0,1 1 0 0 0,0 0-1 0 0,3 0 90 0 0,0 0 0 0 0,0-1 1 0 0,0 1-1 0 0,1-1 0 0 0,-1 0 0 0 0,0 0 0 0 0,0-1 0 0 0,0 1 0 0 0,5-2 0 0 0,13 0 161 0 0,-13 1-104 0 0,0 1-1 0 0,15-5 0 0 0,6 1 29 0 0,33-6-197 0 0,-61 9-166 0 0,1 1 0 0 0,0-1-1 0 0,-1 1 1 0 0,1-1 0 0 0,0 0-1 0 0,-1 0 1 0 0,4-2 0 0 0,-4 2-914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59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1 271 14336 0 0,'0'0'1305'0'0,"4"0"-1076"0"0,15 0 962 0 0,0-1-1 0 0,1 0 0 0 0,-1-2 1 0 0,36-8-1 0 0,-34 6-843 0 0,-17 4-341 0 0,1 1 0 0 0,-1-1-1 0 0,1-1 1 0 0,-1 1 0 0 0,0 0 0 0 0,1-1 0 0 0,-1 0 0 0 0,0 0-1 0 0,0 0 1 0 0,0-1 0 0 0,-1 1 0 0 0,8-7 0 0 0,-10 8-60 0 0,1-1 1 0 0,-1 1 0 0 0,1-1-1 0 0,0 1 1 0 0,0 0 0 0 0,0-1-1 0 0,0 1 1 0 0,0 0 0 0 0,0 0-1 0 0,0 1 1 0 0,0-1 0 0 0,1 0-1 0 0,-1 1 1 0 0,4-1 0 0 0,-1 0-318 0 0,0 0 0 0 0,0-1 1 0 0,-1 1-1 0 0,6-3 0 0 0,7-7-1077 0 0</inkml:trace>
  <inkml:trace contextRef="#ctx0" brushRef="#br0" timeOffset="1">592 83 18399 0 0,'0'0'900'0'0,"1"0"-392"0"0,14-1-229 0 0,-1-1-1 0 0,0 0 1 0 0,0-1-1 0 0,0 0 1 0 0,16-7-1 0 0,-16 5 495 0 0,-5 3-132 0 0,-1 0-1 0 0,15 0 0 0 0,-16 1-403 0 0,-1 0 0 0 0,1 0 0 0 0,0 0 0 0 0,11-5 0 0 0,-10 3-65 0 0,-1 0 0 0 0,1 1 1 0 0,-1 0-1 0 0,1 0 1 0 0,9-1-1 0 0,10-2-148 0 0,2 0-134 0 0,-27 5-71 0 0,0 0 1 0 0,0-1 0 0 0,0 1 0 0 0,0 0 0 0 0,0-1 0 0 0,0 1 0 0 0,-1-1 0 0 0,1 0 0 0 0,3-2-1 0 0,4 0-1575 0 0,8-2-6527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3:00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0 23551 0 0,'0'0'1155'0'0,"0"3"-508"0"0,-2 41 263 0 0,-3 0 0 0 0,-18 79 0 0 0,19-104-794 0 0,-8 27-655 0 0,-30 75 0 0 0,19-60-2712 0 0,8-27-5475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3:01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264 305 16783 0 0,'-1'-1'1522'0'0,"-1"0"-1438"0"0,1-1 0 0 0,-1 1 0 0 0,0 0 0 0 0,0 0 1 0 0,0 0-1 0 0,0 0 0 0 0,0 0 0 0 0,0 0 0 0 0,0 0 0 0 0,0 1 1 0 0,0-1-1 0 0,0 1 0 0 0,0 0 0 0 0,-1-1 0 0 0,-1 1 0 0 0,2 0 1078 0 0,-9-4 1239 0 0,-13-1-281 0 0,22 5-1095 0 0,0 0-137 0 0,-6 0-864 0 0,0 1-1 0 0,0 1 1 0 0,1 0-1 0 0,-1 0 0 0 0,1 0 1 0 0,0 1-1 0 0,0 0 1 0 0,0 0-1 0 0,0 1 1 0 0,0 0-1 0 0,0 0 1 0 0,1 0-1 0 0,0 1 0 0 0,0 0 1 0 0,-9 10-1 0 0,9-8-26 0 0,-1 0 0 0 0,1 1-1 0 0,0-1 1 0 0,1 1 0 0 0,0 0-1 0 0,0 1 1 0 0,0-1 0 0 0,1 1-1 0 0,1 0 1 0 0,-1 0 0 0 0,2 1-1 0 0,-4 15 1 0 0,4-6-81 0 0,1 0 1 0 0,1 0-1 0 0,3 24 1 0 0,-2-40 56 0 0,-1 0 0 0 0,1 0 1 0 0,0 0-1 0 0,1 0 0 0 0,-1 0 1 0 0,0-1-1 0 0,1 1 0 0 0,-1 0 1 0 0,5 4-1 0 0,4 8-156 0 0,-8-12 153 0 0,0 0 0 0 0,0-1 0 0 0,0 1 0 0 0,1-1 0 0 0,-1 0 0 0 0,1 1 0 0 0,0-1 0 0 0,-1 0 0 0 0,1 0 0 0 0,0-1-1 0 0,0 1 1 0 0,0-1 0 0 0,1 1 0 0 0,-1-1 0 0 0,0 0 0 0 0,0 0 0 0 0,1-1 0 0 0,-1 1 0 0 0,1-1 0 0 0,-1 1 0 0 0,0-1 0 0 0,1 0 0 0 0,-1 0 0 0 0,1-1 0 0 0,-1 1-1 0 0,0-1 1 0 0,1 1 0 0 0,-1-1 0 0 0,0 0 0 0 0,1 0 0 0 0,-1-1 0 0 0,0 1 0 0 0,0-1 0 0 0,0 1 0 0 0,0-1 0 0 0,0 0 0 0 0,-1 0 0 0 0,1-1 0 0 0,4-3 0 0 0,13-22-1023 0 0,27-48 0 0 0,-45 74 1047 0 0,1-5-51 0 0,1-1 1 0 0,-1 1-1 0 0,-1-1 1 0 0,4-16-1 0 0,3-6-135 0 0,2-1-341 0 0,-4 14 150 0 0,-1 0 0 0 0,0 0 0 0 0,-2 0 0 0 0,0-1 0 0 0,-1 1 1 0 0,2-27-1 0 0,-5 9 355 0 0,-1-1 1 0 0,-2 0 0 0 0,-13-62-1 0 0,11 63 1192 0 0,5 22 3484 0 0,2 44-4156 0 0,1 1-1 0 0,2-1 0 0 0,15 52 1 0 0,7 44-323 0 0,11 50-32 0 0,-34-165-237 0 0,0 0 0 0 0,1-1 0 0 0,0 0 0 0 0,14 21 0 0 0,-10-17-1 0 0,-8-13-40 0 0,0 0-13 0 0,1 1 0 0 0,0 0 1 0 0,-1-1-1 0 0,1 0 0 0 0,0 1 1 0 0,4 2-1 0 0,-5-4-237 0 0,0-1-1 0 0,0 1 1 0 0,0 0-1 0 0,0-1 1 0 0,0 1-1 0 0,0-1 1 0 0,0 1-1 0 0,1-1 1 0 0,-1 1 0 0 0,0-1-1 0 0,0 0 1 0 0,0 0-1 0 0,3 0 1 0 0,13 0-1935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3:01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15176 0 0,'0'0'1371'0'0,"2"0"-1129"0"0,49-4 1870 0 0,-40 3-1493 0 0,-1-1 1 0 0,1 0 0 0 0,-1 0 0 0 0,0-1-1 0 0,0 0 1 0 0,0-1 0 0 0,10-5 0 0 0,7-2-234 0 0,-18 6-460 0 0,-8 4-598 0 0</inkml:trace>
  <inkml:trace contextRef="#ctx0" brushRef="#br0" timeOffset="1">53 155 6912 0 0,'0'0'528'0'0,"1"0"105"0"0,55-6 11116 0 0,-39 5-10448 0 0,-1 0 0 0 0,0-2 0 0 0,19-4 0 0 0,-15 2-686 0 0,22-2-1 0 0,8-2-1373 0 0,-30 3-2991 0 0,-11 4 497 0 0,7-3-4696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2:33:02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21743 0 0,'0'0'2176'0'0,"1"4"-1849"0"0,2 4 403 0 0,-1 1 0 0 0,0 0 0 0 0,0 0 0 0 0,0 16 0 0 0,-1-6-227 0 0,5 31-1 0 0,-2-30-242 0 0,0 33-1 0 0,6 91 344 0 0,-9-130-608 0 0,0-1-1 0 0,1 0 1 0 0,3 15-1 0 0,-1-13-55 0 0,1 24-1 0 0,-3-20-269 0 0,5 21 1 0 0,2-3-2969 0 0,-8-35 1556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0:59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11520 0 0,'6'-2'300'0'0,"4"1"-1"0"0,-1-1 1 0 0,1 0 0 0 0,13-6-1 0 0,-17 5 408 0 0,-1 1-1 0 0,1 1 0 0 0,0-1 0 0 0,0 1 0 0 0,6-1 1 0 0,12-3 3611 0 0,-8 0-2383 0 0,-13 4-1689 0 0,0 0 0 0 0,0 0 0 0 0,1 0 0 0 0,-1 1 0 0 0,0-1 1 0 0,1 1-1 0 0,5 0 0 0 0,15-1 432 0 0,5 1-194 0 0,0 0 1 0 0,0 2-1 0 0,36 7 1 0 0,-62-9-372 0 0,0 2-20 0 0,7 4-72 0 0,-8-5-18 0 0,1 0 0 0 0,0 0 0 0 0,-1 1 0 0 0,1-1 0 0 0,-1 1 0 0 0,0-1 0 0 0,1 1 0 0 0,-1 0-1 0 0,0 0 1 0 0,0 0 0 0 0,0 0 0 0 0,0 1 0 0 0,-1-1 0 0 0,1 0 0 0 0,-1 1 0 0 0,1-1 0 0 0,-1 1 0 0 0,0 0 0 0 0,0-1 0 0 0,1 5 0 0 0,3 75-3 0 0,-4-65-8 0 0,-1-1-1 0 0,-1 1 1 0 0,0-1-1 0 0,-6 26 1 0 0,3-21-3 0 0,-20 94-201 0 0,20-103 153 0 0,0 0-1 0 0,-7 14 1 0 0,7-17 13 0 0,0 0-1 0 0,0 0 0 0 0,1 1 1 0 0,-2 10-1 0 0,2 0-109 0 0,2-6-42 0 0,-2 0 0 0 0,0-1 0 0 0,-6 19 0 0 0,-2 13-620 0 0,9-37 405 0 0,1-1-1 0 0,-1 0 1 0 0,0 0 0 0 0,0 0 0 0 0,-1 0 0 0 0,0 0-1 0 0,-3 6 1 0 0,4-10-1391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00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33 4144 0 0,'-17'-3'173'0'0,"-2"1"108"0"0,-3 1 6179 0 0,31 3-804 0 0,2 0-4372 0 0,50-6 3500 0 0,-49 3-4133 0 0,-1 0 0 0 0,13-3 1 0 0,17-2 145 0 0,23 2 520 0 0,124-6 576 0 0,-172 10-1823 0 0,0 1 1 0 0,16 3-1 0 0,-20-2-91 0 0,-1-2 1 0 0,23 0-1 0 0,7 0-352 0 0,-36 1 15 0 0,-1-1 0 0 0,1 0 1 0 0,0 0-1 0 0,8-1 0 0 0,4 0-1421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00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307 277 5528 0 0,'0'0'249'0'0,"0"-2"-1"0"0,-5-19-189 0 0,4 17 421 0 0,-1-1-1 0 0,1 1 1 0 0,0 0 0 0 0,0-7-1 0 0,1 4 852 0 0,-1 0 0 0 0,0 1 0 0 0,-1-1 0 0 0,1 0 0 0 0,-1 1 0 0 0,-5-11-1 0 0,-3-12 222 0 0,7 18-1148 0 0,-2 1 0 0 0,1-1-1 0 0,-1 1 1 0 0,-1 0 0 0 0,0 0 0 0 0,0 0-1 0 0,-1 1 1 0 0,0 0 0 0 0,-1 0 0 0 0,-17-14-1 0 0,23 21-374 0 0,0 0 1 0 0,0 0-1 0 0,0 1 0 0 0,0-1 0 0 0,0 1 0 0 0,-1 0 0 0 0,1 0 0 0 0,-1 0 0 0 0,1 0 1 0 0,-1 0-1 0 0,1 0 0 0 0,-1 1 0 0 0,1-1 0 0 0,-1 1 0 0 0,0 0 0 0 0,1 0 0 0 0,-1 0 1 0 0,0 0-1 0 0,-3 1 0 0 0,3-1-23 0 0,-1 1 0 0 0,1 0 0 0 0,0 0-1 0 0,0 1 1 0 0,0-1 0 0 0,0 1 0 0 0,1-1 0 0 0,-1 1 0 0 0,0 0 0 0 0,1 0 0 0 0,-1 0 0 0 0,1 0 0 0 0,-1 1 0 0 0,1-1 0 0 0,-3 5 0 0 0,-6 9-93 0 0,1 0 1 0 0,0 1 0 0 0,1 0 0 0 0,1 0 0 0 0,1 1 0 0 0,0 0 0 0 0,1 0 0 0 0,1 1-1 0 0,-4 32 1 0 0,4-12 86 0 0,2 0 0 0 0,2 0 0 0 0,4 46 0 0 0,2-20-24 0 0,-1-13-37 0 0,11 54 0 0 0,49 135 82 0 0,-64-240-20 0 0,10 27-469 0 0,1 0-1 0 0,26 48 1 0 0,-25-46-2011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01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9672 0 0,'0'0'2438'0'0,"2"1"-867"0"0,27 6 1670 0 0,37 6-1 0 0,-40-9-2313 0 0,57 7 838 0 0,-55-7-1436 0 0,49 2 0 0 0,-8-2-346 0 0,64 7-2151 0 0,-109-10 928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01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59 5064 0 0,'0'0'389'0'0,"-1"-1"-250"0"0,-12-21-6 0 0,5 11 2254 0 0,1 0 4818 0 0,6 10-6788 0 0,1 0 1 0 0,-1 0-1 0 0,1 0 0 0 0,-1 0 1 0 0,0 0-1 0 0,0 0 0 0 0,1 1 1 0 0,-1-1-1 0 0,0 0 0 0 0,0 1 1 0 0,0-1-1 0 0,0 0 0 0 0,0 1 1 0 0,0-1-1 0 0,-2 0 0 0 0,2 1-253 0 0,0 0 0 0 0,0 0 1 0 0,0 0-1 0 0,0 0 0 0 0,0-1 0 0 0,0 2 0 0 0,0-1 0 0 0,0 0 0 0 0,0 0 0 0 0,0 0 0 0 0,0 0 0 0 0,0 1 0 0 0,0-1 0 0 0,-1 1 0 0 0,1 0-123 0 0,-1 0 0 0 0,0 0 0 0 0,1 0 0 0 0,-1 0 0 0 0,1 0 0 0 0,-1 0 0 0 0,1 1-1 0 0,0-1 1 0 0,0 0 0 0 0,-1 1 0 0 0,1-1 0 0 0,0 1 0 0 0,0 0 0 0 0,0-1 0 0 0,1 1 0 0 0,-2 2 0 0 0,-8 35 96 0 0,1 0 0 0 0,2 0 0 0 0,-2 71 0 0 0,8-48-139 0 0,13 105 0 0 0,-8-138 1 0 0,-1-2-2 0 0,1-1 0 0 0,10 38 0 0 0,-8-45-64 0 0,40 117 52 0 0,-37-116-233 0 0,0 1 0 0 0,2-2-1 0 0,0 1 1 0 0,20 24 0 0 0,3 7-3283 0 0,-17-28-4132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02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6448 0 0,'0'0'585'0'0,"3"1"-485"0"0,29 10 1536 0 0,-19-4 1495 0 0,-1 0 0 0 0,1 1-1 0 0,20 17 1 0 0,-11-5-2417 0 0,-18-16-435 0 0,0 2 0 0 0,-1-1 0 0 0,0 0 0 0 0,0 1 0 0 0,0-1 0 0 0,-1 1 0 0 0,4 11 0 0 0,1 2 241 0 0,5 12 17 0 0,0 2-1 0 0,-3-1 1 0 0,10 57 0 0 0,-16-65-439 0 0,-1 0 1 0 0,-1 0-1 0 0,-1 0 0 0 0,-1 1 1 0 0,-9 46-1 0 0,-7-4 21 0 0,8-39-72 0 0,-5 39 0 0 0,11-46-33 0 0,0 0 0 0 0,-1-1 0 0 0,-10 26 0 0 0,2-6-114 0 0,10-31-121 0 0,0 0 0 0 0,-1 0 0 0 0,0 0 0 0 0,-1 0 0 0 0,0-1 0 0 0,-6 12 0 0 0,-7 2-1346 0 0,4 0-80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05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 4608 0 0,'0'0'15719'0'0,"-1"2"-14717"0"0,0-1-879 0 0,0 0 0 0 0,0 0 1 0 0,0 0-1 0 0,0 1 1 0 0,0-1-1 0 0,0 0 0 0 0,0 0 1 0 0,-1-1-1 0 0,1 1 1 0 0,-2 1-1 0 0,2-1-68 0 0,0-1 1 0 0,1 1-1 0 0,-1-1 1 0 0,1 1-1 0 0,-1-1 0 0 0,1 1 1 0 0,-1 0-1 0 0,1-1 1 0 0,-1 1-1 0 0,1-1 0 0 0,0 1 1 0 0,-1 0-1 0 0,1 0 1 0 0,0-1-1 0 0,0 1 0 0 0,-1 0 1 0 0,1 1-1 0 0,-1 0 95 0 0,-7 14 248 0 0,3-7-248 0 0,1-1 0 0 0,0 2 0 0 0,0-1 0 0 0,-4 17 0 0 0,5-11-124 0 0,-9 23 0 0 0,7-26-13 0 0,1 1 1 0 0,-4 23 0 0 0,-1 12 39 0 0,8-33-53 0 0,1-3 0 0 0,0 2 0 0 0,2-4 0 0 0,7-4 0 0 0,4-1 0 0 0,0 0 0 0 0,0-1 0 0 0,18 2 0 0 0,-23-5 15 0 0,-1 0-1 0 0,1-1 0 0 0,0 0 1 0 0,12-1-1 0 0,-8 0 8 0 0,1 0 0 0 0,-1 1 0 0 0,24 3 0 0 0,-32-3-453 0 0,-1 1-1 0 0,0-1 0 0 0,0 1 0 0 0,0-1 1 0 0,0 0-1 0 0,0-1 0 0 0,1 1 1 0 0,2-1-1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05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12352 0 0,'0'0'1118'0'0,"0"2"-922"0"0,-4 23 1707 0 0,3-20-1372 0 0,0 0 1 0 0,1 0-1 0 0,-1 0 1 0 0,1 0 0 0 0,0 0-1 0 0,1 7 1 0 0,1-1 131 0 0,3 12 256 0 0,-1-1 1 0 0,1 34-1 0 0,2 32-319 0 0,-3 6-416 0 0,-3-78-185 0 0,0 0 0 0 0,5 20 1 0 0,0 1-95 0 0,8 35-403 0 0,-6-36-1239 0 0,-3-10-251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1:42:27.6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1 820 5064 0 0,'0'-2'450'0'0,"38"-33"5105"0"0,-34 33-4972 0 0,5 0 1 0 0,5-2 212 0 0,24-3 0 0 0,5 7-524 0 0,-37 1-232 0 0,0 0-1 0 0,0-1 1 0 0,0 0-1 0 0,0-1 1 0 0,0 1-1 0 0,0-1 1 0 0,0 0 0 0 0,0 0-1 0 0,10-4 1 0 0,-9 2 0 0 0,0 1 0 0 0,0 0 1 0 0,1 0-1 0 0,-1 0 0 0 0,1 1 1 0 0,0 1-1 0 0,-1-1 0 0 0,9 2 1 0 0,-6-1 29 0 0,0-1 0 0 0,0 1 0 0 0,0-2 0 0 0,15-3 0 0 0,56-20 641 0 0,-12 3-145 0 0,-59 20-465 0 0,1-2-1 0 0,15-6 1 0 0,-17 6-45 0 0,0 1 0 0 0,0 0 0 0 0,11-3-1 0 0,47-3 74 0 0,1 2-1 0 0,0 3 0 0 0,102 8 1 0 0,-144-3-123 0 0,46-6 1 0 0,7-1-10 0 0,81-7 179 0 0,-28 0-8 0 0,181 8-184 0 0,-257 7 16 0 0,140 12 0 0 0,-165-10 56 0 0,0-1 0 0 0,53-3 0 0 0,-16-2 163 0 0,27-2 149 0 0,-81 3-322 0 0,96-14 287 0 0,-96 12-305 0 0,4 1 19 0 0,0-2 1 0 0,0 0-1 0 0,-1-1 0 0 0,31-13 0 0 0,-34 11-37 0 0,-9 5-10 0 0,-1 0 0 0 0,1 0 0 0 0,-1-1 0 0 0,1 0 0 0 0,5-5 0 0 0,-7 5 2 0 0,-2 2 2 0 0,0 0 0 0 0,-1 0-1 0 0,1 0 1 0 0,0 0 0 0 0,0 1-1 0 0,0-1 1 0 0,0 0 0 0 0,0 1-1 0 0,0-1 1 0 0,0 1 0 0 0,0-1-1 0 0,0 1 1 0 0,0-1-1 0 0,0 1 1 0 0,0 0 0 0 0,2-1-1 0 0,0-1 12 0 0,0 1 0 0 0,1-1-1 0 0,-1 0 1 0 0,0 0-1 0 0,0-1 1 0 0,0 1 0 0 0,4-5-1 0 0,11-8 71 0 0,-9 10-58 0 0,0-1-1 0 0,0 0 1 0 0,0 0 0 0 0,-1-1 0 0 0,0 0 0 0 0,0-1 0 0 0,9-10-1 0 0,-12 11-7 0 0,0 0-1 0 0,1 1 1 0 0,9-8-1 0 0,7-8 159 0 0,-18 18-234 0 0,0-1-1 0 0,0 1 1 0 0,1-1-1 0 0,8-5 1 0 0,25-24 272 0 0,-36 32-302 0 0,-1 2-19 0 0,0-1 102 0 0,0 1 0 0 0,0-1 0 0 0,0 1 0 0 0,-1-1 0 0 0,1 1 0 0 0,0-1 0 0 0,-1 1 0 0 0,1-1 0 0 0,0 0-1 0 0,-1 1 1 0 0,1-1 0 0 0,-1 0 0 0 0,1 0 0 0 0,-1 0 0 0 0,1 1 0 0 0,-1-1 0 0 0,0 0 0 0 0,1-1 0 0 0,0 0 2 0 0,-1 0 0 0 0,1 1-1 0 0,0-1 1 0 0,0 0 0 0 0,0 0-1 0 0,0 1 1 0 0,0-1 0 0 0,3-2-1 0 0,10-17 3 0 0,0-2 0 0 0,16-9 0 0 0,12-20 0 0 0,-25 33 0 0 0,-14 17 0 0 0,-1 0 0 0 0,1-1 0 0 0,-1 1 0 0 0,0 0 0 0 0,0-1 0 0 0,0 0 0 0 0,0 1 0 0 0,2-7 0 0 0,-3 0 14 0 0,-6-7 112 0 0,3 9-111 0 0,0 4-6 0 0,1 0-1 0 0,-1 1 1 0 0,1-1 0 0 0,-1 1-1 0 0,0-1 1 0 0,0 1 0 0 0,0-1-1 0 0,0 1 1 0 0,0 0-1 0 0,-1 0 1 0 0,1 0 0 0 0,-1 0-1 0 0,1 1 1 0 0,-1-1 0 0 0,0 1-1 0 0,0-1 1 0 0,1 1-1 0 0,-1 0 1 0 0,0 0 0 0 0,-4-1-1 0 0,-13-8-33 0 0,17 9 14 0 0,0-1-1 0 0,1 0 1 0 0,-1 1-1 0 0,0 0 1 0 0,0-1 0 0 0,-6 0-1 0 0,-27-2-60 0 0,0 1 0 0 0,0 2 0 0 0,-67 7 0 0 0,80-4 117 0 0,0 1-119 0 0,-35 8-1 0 0,-7 2 36 0 0,-8 0-18 0 0,-72 23-1 0 0,90-22 35 0 0,-62 22-32 0 0,34-11 56 0 0,-343 126-11 0 0,401-142-10 0 0,-50 11 1 0 0,1-1 4 0 0,-63 29 15 0 0,-36 12 0 0 0,92-34 18 0 0,-142 41 82 0 0,50-26-90 0 0,153-37-31 0 0,0-1 0 0 0,-33 0-1 0 0,-19-11 76 0 0,68 8-53 0 0,1-1 0 0 0,0 1-1 0 0,0 0 1 0 0,-1-1 0 0 0,1 1 0 0 0,0-1 0 0 0,0 0 0 0 0,0 0 0 0 0,0-1 0 0 0,0 1 0 0 0,-3-3-1 0 0,5 3 3 0 0,0 0 0 0 0,0-1 0 0 0,-1 1 0 0 0,1 0 0 0 0,0 0 0 0 0,0 0 0 0 0,-1 0 0 0 0,1 0 0 0 0,-1 0 0 0 0,-2-2 0 0 0,-19-8 28 0 0,17 3-31 0 0,-5-8 0 0 0,6 15 0 0 0,3 2 0 0 0,1-2 0 0 0,0 1 0 0 0,0 0 0 0 0,-1 0 0 0 0,1 0 0 0 0,0 0 0 0 0,-1 0 0 0 0,1 0 0 0 0,0 0 0 0 0,0 0 0 0 0,-1 1 0 0 0,1-1 0 0 0,0 0 0 0 0,-2 2 0 0 0,-1-2 0 0 0,-5 1 0 0 0,-1 0 0 0 0,1 1 0 0 0,-12 3 0 0 0,-6 1 0 0 0,1 3 0 0 0,23-8 0 0 0,0 1 0 0 0,-1-1 0 0 0,1 0 0 0 0,-1 0 0 0 0,1 0 0 0 0,-1 0 0 0 0,-4 0 0 0 0,-36 2 0 0 0,36-1 0 0 0,-1-1 0 0 0,1-1 0 0 0,0 1 0 0 0,-1-1 0 0 0,-11-2 0 0 0,16 0 1 0 0,-1 1-3 0 0,-13 7 19 0 0,15-6 207 0 0,6-1-153 0 0,25-12-31 0 0,1 2-1 0 0,54-15 1 0 0,68-5 85 0 0,-98 21-112 0 0,7-2-3 0 0,228-49 156 0 0,98-16-79 0 0,-31 14-160 0 0,-50 19 266 0 0,-194 31-106 0 0,-94 11-78 0 0,304-42-104 0 0,-128 22 96 0 0,-78 11 78 0 0,-31 3-58 0 0,120-19-114 0 0,-142 15 120 0 0,68-3 0 0 0,-56 4-1 0 0,-61 8 12 0 0,-4 0-27 0 0,-7 3-13 0 0,0-1 1 0 0,0 0 0 0 0,0 1 0 0 0,0-1-1 0 0,0 1 1 0 0,0-1 0 0 0,0 1 0 0 0,0 0 0 0 0,0 0-1 0 0,2 0 1 0 0,-2 0-112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06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10136 0 0,'0'0'2932'0'0,"3"1"-1919"0"0,9 1 413 0 0,-1 0-1 0 0,1-1 1 0 0,-1 0 0 0 0,21-2-1 0 0,-12 1-1484 0 0,37-7 1620 0 0,7-8-914 0 0,-56 12-1309 0 0,1 1-1 0 0,0-2 1 0 0,10-4 0 0 0</inkml:trace>
  <inkml:trace contextRef="#ctx0" brushRef="#br0" timeOffset="1">37 221 18511 0 0,'0'0'1859'0'0,"3"0"-1703"0"0,2 0 115 0 0,1 0 0 0 0,0 0 1 0 0,0-1-1 0 0,10-2 0 0 0,46-14 2317 0 0,-56 15-2399 0 0,13-4-192 0 0,0 1 0 0 0,1 0 0 0 0,-1 2-1 0 0,28-2 1 0 0,-8 1-2241 0 0,-27 4 1092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08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26 11976 0 0,'0'0'1444'0'0,"0"-2"-548"0"0,-3-11 228 0 0,-7 2 7577 0 0,5 23-8308 0 0,0 4-354 0 0,1 0 0 0 0,1 0 0 0 0,0 1 1 0 0,1 0-1 0 0,0 25 0 0 0,-1-1-17 0 0,2-7-22 0 0,1 1 0 0 0,8 49 0 0 0,-4-46 0 0 0,-1-17 0 0 0,1-1 0 0 0,1 1 0 0 0,1-1 0 0 0,10 22 0 0 0,-9-21 0 0 0,-3-13-9 0 0,0-1 0 0 0,1 1 1 0 0,-1-1-1 0 0,1 0 0 0 0,1 0 0 0 0,8 9 0 0 0,-11-13 5 0 0,-3-2 1 0 0,1-1 1 0 0,-1 1 0 0 0,1-1-1 0 0,-1 1 1 0 0,0 0-1 0 0,1-1 1 0 0,-1 0 0 0 0,1 1-1 0 0,-1-1 1 0 0,1 1 0 0 0,0-1-1 0 0,-1 1 1 0 0,1-1 0 0 0,-1 0-1 0 0,1 0 1 0 0,0 1 0 0 0,-1-1-1 0 0,1 0 1 0 0,0 0 0 0 0,-1 0-1 0 0,1 1 1 0 0,0-1-1 0 0,-1 0 1 0 0,1 0 0 0 0,0 0-1 0 0,-1 0 1 0 0,1 0 0 0 0,0-1-1 0 0,0 1 1 0 0,-1 0 0 0 0,1 0-1 0 0,0 0 1 0 0,-1 0 0 0 0,1-1-1 0 0,-1 1 1 0 0,1 0 0 0 0,0-1-1 0 0,-1 1 1 0 0,1-1 0 0 0,-1 1-1 0 0,1 0 1 0 0,-1-1-1 0 0,1 0 1 0 0,3-2-6 0 0,-1 1-3 0 0,1 0 0 0 0,-1-1 0 0 0,1 1 1 0 0,-1-1-1 0 0,0 0 0 0 0,0 0 0 0 0,0-1 1 0 0,0 1-1 0 0,-1 0 0 0 0,1-1 0 0 0,-1 0 1 0 0,2-4-1 0 0,-1 3 6 0 0,0-1 1 0 0,-1 1-1 0 0,0-1 0 0 0,0 0 1 0 0,0 1-1 0 0,-1-1 0 0 0,0 0 1 0 0,0-8-1 0 0,-1 12 6 0 0,1 0 2 0 0,-1-1 1 0 0,0 0-1 0 0,0 0 0 0 0,0 1 0 0 0,0-1 1 0 0,-1 0-1 0 0,1 0 0 0 0,-1 1 1 0 0,0-1-1 0 0,0 0 0 0 0,0 1 0 0 0,0-1 1 0 0,0 1-1 0 0,0-1 0 0 0,-2-2 1 0 0,2 5-4 0 0,1-1 0 0 0,0 0 1 0 0,-1 1-1 0 0,1-1 1 0 0,-1 1-1 0 0,1-1 1 0 0,0 1-1 0 0,-1-1 1 0 0,0 1-1 0 0,1-1 1 0 0,-1 1-1 0 0,1 0 0 0 0,-1-1 1 0 0,1 1-1 0 0,-1 0 1 0 0,0-1-1 0 0,1 1 1 0 0,-1 0-1 0 0,0 0 1 0 0,1-1-1 0 0,-1 1 0 0 0,0 0 1 0 0,1 0-1 0 0,-1 0 1 0 0,-1 0-1 0 0,0 0-1 0 0,-1 0-38 0 0,-1 0 0 0 0,1-1 0 0 0,-1 2 0 0 0,0-1-1 0 0,1 0 1 0 0,-1 1 0 0 0,1-1 0 0 0,-1 1 0 0 0,1 0 0 0 0,-1 0-1 0 0,1 1 1 0 0,0-1 0 0 0,-1 1 0 0 0,1 0 0 0 0,0-1-1 0 0,0 1 1 0 0,0 1 0 0 0,-5 3 0 0 0,1 1-118 0 0,0 0 0 0 0,0 1 0 0 0,0 0 0 0 0,1 0 0 0 0,-6 11 0 0 0,11-18-323 0 0,-2 7-64 0 0,0-5-1157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08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 5064 0 0,'6'-2'18679'0'0,"-8"7"-18538"0"0,-1 0-96 0 0,1-1-1 0 0,0 0 0 0 0,1 1 0 0 0,-1 0 1 0 0,1-1-1 0 0,0 1 0 0 0,0 0 1 0 0,1 0-1 0 0,-1 9 0 0 0,2-4-21 0 0,-1 0 0 0 0,0 1 1 0 0,-1-1-1 0 0,0 1 0 0 0,-4 13 0 0 0,5-20-19 0 0,0-1 0 0 0,0 1 0 0 0,0-1 0 0 0,0 0 0 0 0,1 1 0 0 0,-1-1 0 0 0,1 0 0 0 0,0 0 0 0 0,0 1 0 0 0,0-1 1 0 0,1 0-1 0 0,2 5 0 0 0,-2-4-15 0 0,0-1 0 0 0,-1 1 0 0 0,1 1 0 0 0,-1-1 0 0 0,0 0 0 0 0,0 0 0 0 0,1 9 0 0 0,-1 2 11 0 0,3 0 0 0 0,-3-14 7 0 0,-1 0 1 0 0,0 0-1 0 0,0 0 0 0 0,1 0 0 0 0,-1 0 0 0 0,0 0 0 0 0,0 0 0 0 0,0 0 0 0 0,0 0 1 0 0,0 0-1 0 0,0 0 0 0 0,0 0 0 0 0,0 0 0 0 0,-1 0 0 0 0,1 0 0 0 0,-1 1 0 0 0,1-1 3 0 0,0-1 0 0 0,0 0-1 0 0,0 0 1 0 0,0 0 0 0 0,0 0-1 0 0,0 0 1 0 0,0 1 0 0 0,0-1-1 0 0,0 0 1 0 0,0 0 0 0 0,0 0-1 0 0,0 0 1 0 0,0 0-1 0 0,0 1 1 0 0,0-1 0 0 0,0 0-1 0 0,0 0 1 0 0,0 0 0 0 0,0 0-1 0 0,0 0 1 0 0,0 1 0 0 0,0-1-1 0 0,0 0 1 0 0,1 0 0 0 0,-1 0-1 0 0,0 0 1 0 0,0 0 0 0 0,0 0-1 0 0,0 1 1 0 0,0-1-1 0 0,0 0 1 0 0,0 0 0 0 0,0 0-1 0 0,1 0 1 0 0,-1 0 0 0 0,0 0-1 0 0,0 0 1 0 0,0 0 0 0 0,0 0-1 0 0,0 0 1 0 0,1 0 0 0 0,-1 1-1 0 0,2 1 86 0 0,16 13 324 0 0,-12-11-415 0 0,0-1 0 0 0,1 0 0 0 0,-1 0 1 0 0,1 0-1 0 0,0-1 0 0 0,-1 0 0 0 0,1 0 1 0 0,0 0-1 0 0,0-1 0 0 0,14 0 0 0 0,-12-1-104 0 0,1-1 0 0 0,-1 0 0 0 0,0 0 0 0 0,0-1 0 0 0,0 0-1 0 0,0-1 1 0 0,0 0 0 0 0,0 0 0 0 0,8-5 0 0 0,-4 5-683 0 0,1-7-2515 0 0,-5 6 1356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08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2304 0 0,'0'2'11900'0'0,"0"15"-8956"0"0,0 30 1503 0 0,1-23-3627 0 0,0 1 0 0 0,8 38 0 0 0,3 14-16 0 0,-6-44-618 0 0,-5-21-103 0 0,2 0-1 0 0,4 15 1 0 0,-5-17-32 0 0,1 1 0 0 0,1 19 0 0 0,-3-21-21 0 0,0 0-1 0 0,1 0 1 0 0,4 15 0 0 0,0-10-41 0 0,-2 0 0 0 0,1 0 1 0 0,4 27-1 0 0,-8-35-146 0 0,1 1 0 0 0,-1-1 0 0 0,2 1 0 0 0,3 8 0 0 0,-4-11 19 0 0,0 6-1769 0 0,-3-8 1298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09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209 213 11520 0 0,'0'0'886'0'0,"2"-2"-582"0"0,-2 0-189 0 0,1 0 0 0 0,0-1 1 0 0,-1 1-1 0 0,1-1 0 0 0,-1 1 0 0 0,0-1 0 0 0,1 1 0 0 0,-1-1 0 0 0,-1 1 0 0 0,1-4 0 0 0,-5-29 4899 0 0,3 24-3031 0 0,1-1-1 0 0,0-15 1 0 0,-1 24-1446 0 0,1 1-457 0 0,-1 1 1 0 0,1-1-1 0 0,0 1 0 0 0,0-1 0 0 0,0 0 1 0 0,0 1-1 0 0,0-1 0 0 0,1 0 0 0 0,-1 0 1 0 0,0 0-1 0 0,1 1 0 0 0,-1-1 0 0 0,1 0 0 0 0,0-3 1 0 0,-4-12 358 0 0,3 15-388 0 0,0 1 0 0 0,0-1 0 0 0,0 0 1 0 0,0 1-1 0 0,0-1 0 0 0,0 0 0 0 0,0 1 0 0 0,-1-1 0 0 0,-1-1 1 0 0,-7-8 192 0 0,8 8-197 0 0,-4-3 44 0 0,-15 0 113 0 0,18 5-200 0 0,0 0 0 0 0,-1 1 0 0 0,1 0 0 0 0,-1 0 0 0 0,1 0-1 0 0,0 0 1 0 0,-1 0 0 0 0,1 1 0 0 0,0-1 0 0 0,-1 1-1 0 0,1 0 1 0 0,0 0 0 0 0,0 0 0 0 0,-1 1 0 0 0,1-1-1 0 0,0 1 1 0 0,1 0 0 0 0,-1 0 0 0 0,0 0 0 0 0,0 0-1 0 0,1 0 1 0 0,-1 0 0 0 0,-3 5 0 0 0,1-1-57 0 0,0 0 0 0 0,1 1 0 0 0,-1-1 0 0 0,1 1 0 0 0,1 0 0 0 0,-1 0 0 0 0,1 1 0 0 0,-4 13 0 0 0,1 11-305 0 0,-3 32 0 0 0,8-55 290 0 0,1 0-24 0 0,0 1 0 0 0,0-1-1 0 0,3 16 1 0 0,0 4-83 0 0,0-13 42 0 0,0-1 0 0 0,1 1-1 0 0,0-1 1 0 0,1 1 0 0 0,10 19-1 0 0,-12-27 57 0 0,-1-4 29 0 0,0 1 0 0 0,0-1-1 0 0,0 0 1 0 0,0 0 0 0 0,1 0 0 0 0,3 5 0 0 0,-5-8 41 0 0,1 0 1 0 0,-1 0 0 0 0,0 0-1 0 0,0 1 1 0 0,0-1 0 0 0,1 0-1 0 0,-1 0 1 0 0,0-1 0 0 0,1 1-1 0 0,-1 0 1 0 0,1 0-1 0 0,-1-1 1 0 0,1 1 0 0 0,-1-1-1 0 0,1 1 1 0 0,-1-1 0 0 0,1 0-1 0 0,0 1 1 0 0,-1-1 0 0 0,1 0-1 0 0,-1 0 1 0 0,1 0 0 0 0,0 0-1 0 0,-1-1 1 0 0,1 1 0 0 0,0 0-1 0 0,-1-1 1 0 0,1 1 0 0 0,-1-1-1 0 0,1 1 1 0 0,-1-1 0 0 0,1 0-1 0 0,-1 0 1 0 0,0 1 0 0 0,1-1-1 0 0,-1 0 1 0 0,0 0 0 0 0,1-1-1 0 0,-1 1 1 0 0,0 0 0 0 0,0 0-1 0 0,0 0 1 0 0,0-1 0 0 0,0 1-1 0 0,0-1 1 0 0,-1 1 0 0 0,1-1-1 0 0,0-1 1 0 0,5-8 46 0 0,0 0 0 0 0,8-12 0 0 0,-8 16-10 0 0,-1-1 0 0 0,-1 0 1 0 0,1 0-1 0 0,-2 0 0 0 0,6-15 0 0 0,0-8 95 0 0,-6 23-88 0 0,-1 0 0 0 0,0 0-1 0 0,1-11 1 0 0,-2 12 5 0 0,1 1 0 0 0,-1-1-1 0 0,1 0 1 0 0,1 1 0 0 0,-1-1-1 0 0,7-10 1 0 0,-5 10 30 0 0,0 0-1 0 0,-1-1 1 0 0,0 1 0 0 0,2-11 0 0 0,0-5 1493 0 0,-3 35-1536 0 0,1 0 0 0 0,0 0 1 0 0,1-1-1 0 0,0 1 0 0 0,0-1 0 0 0,7 11 0 0 0,-7-15-26 0 0,1 0-1 0 0,0 0 0 0 0,0 0 1 0 0,0-1-1 0 0,9 9 0 0 0,6 6-4 0 0,-16-16 2 0 0,1-1 0 0 0,0 0 0 0 0,-1 0 0 0 0,2 0 0 0 0,7 4 0 0 0,13 11 0 0 0,-22-16-386 0 0,1 0 0 0 0,-1 0 1 0 0,9 4-1 0 0,-5-2-1331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10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13824 0 0,'0'0'1388'0'0,"3"-1"-1276"0"0,11-3 891 0 0,0 1 1 0 0,0 0 0 0 0,24 0 0 0 0,13-4 847 0 0,41-4 43 0 0,-74 10-1543 0 0,-18 1-350 0 0,129-8 1418 0 0,-128 8-1413 0 0,0 0 0 0 0,0 1 0 0 0,0-1 0 0 0,0 0 1 0 0,0 0-1 0 0,1 0 0 0 0,-1 0 0 0 0,0 0 0 0 0,0-1 0 0 0,0 1 0 0 0,0 0 0 0 0,0 0 0 0 0,1-1 0 0 0,-1 1 0 0 0,0-1 0 0 0,2 0 0 0 0,1-1 9 0 0,1 2-8 0 0,-3 0-18 0 0,-1 0 0 0 0,0 0 0 0 0,1 0 0 0 0,-1 0 1 0 0,0-1-1 0 0,1 1 0 0 0,-1 0 0 0 0,0 0 1 0 0,1-1-1 0 0,-1 1 0 0 0,0-1 0 0 0,0 1 0 0 0,3-2 1 0 0,-3 1-802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10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14568 0 0,'0'0'3467'0'0,"1"1"-2429"0"0,3 3-747 0 0,0 0-1 0 0,-1 0 1 0 0,0 0 0 0 0,0 0 0 0 0,0 0-1 0 0,0 1 1 0 0,-1 0 0 0 0,0-1 0 0 0,0 1 0 0 0,3 8-1 0 0,11 24 757 0 0,-12-29-895 0 0,0 0 0 0 0,-1 0 0 0 0,0 0 0 0 0,3 11 0 0 0,24 101 284 0 0,-8-34-287 0 0,7 18-197 0 0,-23-85-159 0 0,12 24-1 0 0,-6-17-1660 0 0,-3 0-3454 0 0,-1 0-2000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12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17503 0 0,'0'0'4770'0'0,"0"1"-3885"0"0,8 92-151 0 0,0-21 333 0 0,-2 0-580 0 0,2 49-1052 0 0,-3 27 609 0 0,13-32 492 0 0,-16-97-744 0 0,6 36-1539 0 0,-7-43-506 0 0,-1-10-274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12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4608 0 0,'0'0'12753'0'0,"0"3"-11108"0"0,-1 7-960 0 0,0 0 0 0 0,0-1 0 0 0,-5 15 1 0 0,3-14-440 0 0,1 1 0 0 0,0-1 0 0 0,-1 17 0 0 0,1 29 55 0 0,0-36-177 0 0,1 1 0 0 0,2-1 0 0 0,4 38-1 0 0,2-20-123 0 0,-4-18 0 0 0,10 36 0 0 0,-8-40 123 0 0,-1 0 0 0 0,4 33 0 0 0,-7-42-56 0 0,0-3 4 0 0,-1 1-1 0 0,2-1 0 0 0,-1 0 1 0 0,0 0-1 0 0,1 0 1 0 0,0 0-1 0 0,0 0 1 0 0,0 0-1 0 0,0-1 0 0 0,1 1 1 0 0,0-1-1 0 0,-1 1 1 0 0,1-1-1 0 0,0 0 0 0 0,1 0 1 0 0,-1 0-1 0 0,0-1 1 0 0,1 1-1 0 0,0-1 0 0 0,-1 0 1 0 0,1 0-1 0 0,5 2 1 0 0,-5-2-88 0 0,1 0-1 0 0,-1-1 1 0 0,1 0 0 0 0,0 0 0 0 0,-1 0 0 0 0,1 0 0 0 0,0-1 0 0 0,-1 0 0 0 0,1 0 0 0 0,0 0-1 0 0,-1 0 1 0 0,1-1 0 0 0,0 0 0 0 0,-1 0 0 0 0,1 0 0 0 0,0 0 0 0 0,-1-1 0 0 0,0 0 0 0 0,8-4 0 0 0,-8 3 52 0 0,1 0 1 0 0,-1-1-1 0 0,0 0 1 0 0,-1 1 0 0 0,1-1-1 0 0,-1-1 1 0 0,1 1-1 0 0,-1-1 1 0 0,-1 1 0 0 0,1-1-1 0 0,-1 0 1 0 0,1 0-1 0 0,-1 0 1 0 0,-1 0 0 0 0,1 0-1 0 0,1-7 1 0 0,-2 0 49 0 0,0 7-26 0 0,0 0 0 0 0,-1 0 1 0 0,0 0-1 0 0,0-11 0 0 0,-1 14-46 0 0,0 0 0 0 0,1 0 0 0 0,-1-1 0 0 0,0 1-1 0 0,0 0 1 0 0,0 0 0 0 0,0 0 0 0 0,-1 0 0 0 0,1 0 0 0 0,-1 0 0 0 0,1 0-1 0 0,-1 1 1 0 0,-2-4 0 0 0,1 3-3 0 0,0-1 0 0 0,0 1 1 0 0,-1 0-1 0 0,1 0 0 0 0,0 0 0 0 0,0 1 0 0 0,-1-1 0 0 0,1 1 0 0 0,-1 0 0 0 0,0 0 1 0 0,1 0-1 0 0,-1 0 0 0 0,0 1 0 0 0,-7-1 0 0 0,3 1-20 0 0,1 1 1 0 0,-1 0-1 0 0,0 0 0 0 0,1 1 1 0 0,-1-1-1 0 0,-8 5 0 0 0,13-5-8 0 0,1 0 0 0 0,-1 0 0 0 0,1 1 0 0 0,-1-1 0 0 0,1 1 0 0 0,0-1 0 0 0,-1 1 0 0 0,1 0 0 0 0,0 0 0 0 0,0 0 0 0 0,-1 3 0 0 0,-11 8-264 0 0,10-8 136 0 0,-1-1 0 0 0,1 0 1 0 0,1 1-1 0 0,-1 0 0 0 0,1 0 1 0 0,0 0-1 0 0,-5 10 0 0 0,-1 6-1293 0 0,6-1-5711 0 0,3-9 152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13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6912 0 0,'0'0'622'0'0,"1"-6"-500"0"0,3-18 14519 0 0,-3 26-13860 0 0,3 11-435 0 0,0 1-1 0 0,-1-1 1 0 0,3 21 0 0 0,-1-1-161 0 0,-1-5-50 0 0,1 38 1 0 0,-2-15-14 0 0,2 56-11 0 0,1 12-38 0 0,0-34-9 0 0,-6-75-45 0 0,0-7-12 0 0,0 0-1 0 0,0 0 0 0 0,0 0 1 0 0,0-1-1 0 0,1 1 0 0 0,-1 0 1 0 0,1 0-1 0 0,-1-1 1 0 0,3 6-1 0 0,-3-8-5 0 0,0 0 1 0 0,1 0 0 0 0,-1 0-1 0 0,0 1 1 0 0,0-1-1 0 0,0 0 1 0 0,0 0-1 0 0,1 0 1 0 0,-1 0-1 0 0,0 0 1 0 0,0 0-1 0 0,0 0 1 0 0,1 0 0 0 0,-1 0-1 0 0,0 1 1 0 0,0-1-1 0 0,0 0 1 0 0,1 0-1 0 0,-1 0 1 0 0,0 0-1 0 0,0 0 1 0 0,0 0 0 0 0,1 0-1 0 0,-1 0 1 0 0,0-1-1 0 0,0 1 1 0 0,0 0-1 0 0,1 0 1 0 0,-1 0-1 0 0,0 0 1 0 0,0 0-1 0 0,0 0 1 0 0,0 0 0 0 0,1 0-1 0 0,-1-1 1 0 0,6-2-6 0 0,-6 3 5 0 0,6-5 6 0 0,0-1-1 0 0,0 1 0 0 0,-1-1 1 0 0,0 0-1 0 0,-1 0 1 0 0,1-1-1 0 0,-1 0 0 0 0,0 1 1 0 0,4-11-1 0 0,-7 15-6 0 0,0 0 0 0 0,1-1 0 0 0,-1 1 0 0 0,1 0 0 0 0,0 0 0 0 0,0 0 0 0 0,-1 0 0 0 0,1 1 0 0 0,4-4 0 0 0,9-8 0 0 0,-11 9 0 0 0,0 1 0 0 0,0 0 0 0 0,0 0 0 0 0,8-4 0 0 0,0 0 0 0 0,-9 6-2 0 0,0 0-1 0 0,-1-1 1 0 0,1 1-1 0 0,0 1 1 0 0,0-1-1 0 0,0 0 1 0 0,0 1-1 0 0,-1-1 1 0 0,1 1-1 0 0,5 0 0 0 0,29 3-41 0 0,-35-2 42 0 0,11 3-41 0 0,10 8 31 0 0,-20-10 12 0 0,1-1 0 0 0,0 1 0 0 0,-1 0 0 0 0,1 0 0 0 0,-1 0 1 0 0,0 1-1 0 0,1-1 0 0 0,-1 1 0 0 0,0-1 0 0 0,4 7 0 0 0,-5-7 1 0 0,4 8 73 0 0,11 19-1 0 0,-16-26-60 0 0,0 0-1 0 0,0-1 1 0 0,0 1 0 0 0,0 0-1 0 0,-1 0 1 0 0,1 0 0 0 0,-1-1-1 0 0,0 1 1 0 0,0 0-1 0 0,0 0 1 0 0,0 0 0 0 0,-1 4-1 0 0,-1 17 182 0 0,3-21-149 0 0,-1-1 1 0 0,0 0 0 0 0,0 1 0 0 0,-1-1 0 0 0,1 1-1 0 0,0-1 1 0 0,-1 1 0 0 0,0-1 0 0 0,1 0-1 0 0,-1 0 1 0 0,0 1 0 0 0,0-1 0 0 0,0 0-1 0 0,-3 4 1 0 0,-9 17 324 0 0,11-19-315 0 0,0 0 0 0 0,1-1 0 0 0,-1 1 0 0 0,-1-1 0 0 0,1 1 0 0 0,0-1-1 0 0,-1 0 1 0 0,-4 4 0 0 0,-1-1 6 0 0,0-1 1 0 0,-1 0-1 0 0,0 0 0 0 0,0 0 0 0 0,0-1 0 0 0,-1-1 0 0 0,1 1 1 0 0,-1-2-1 0 0,0 1 0 0 0,0-1 0 0 0,0-1 0 0 0,0 0 0 0 0,0 0 1 0 0,0-1-1 0 0,0 0 0 0 0,-14-2 0 0 0,17 0-208 0 0,-1 0 0 0 0,1-1 0 0 0,0 0 0 0 0,-10-5 1 0 0,-9-3-581 0 0,25 11 621 0 0,1-1 0 0 0,0 1 0 0 0,0-1 0 0 0,-1 1-1 0 0,1 0 1 0 0,0-1 0 0 0,0 1 0 0 0,0-1 0 0 0,-1 1 0 0 0,1 0 0 0 0,0-1 0 0 0,0 1 0 0 0,0-1 0 0 0,0 1 0 0 0,0-1 0 0 0,0 1 0 0 0,0-1 0 0 0,0 1-1 0 0,0-1 1 0 0,0 1 0 0 0,0 0 0 0 0,0-1 0 0 0,0 0 0 0 0,1 0-205 0 0,-1-9-1347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1:42:29.7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0 346 3680 0 0,'23'-33'6836'0'0,"10"-6"-3608"0"0,-6 13-2055 0 0,-21 21-1090 0 0,1 0 1 0 0,0 0-1 0 0,0 1 1 0 0,0 0-1 0 0,9-3 1 0 0,9-5-14 0 0,-20 10-70 0 0,1 1 0 0 0,-1 0 0 0 0,0 0 0 0 0,0 0 0 0 0,1 1 0 0 0,-1-1 0 0 0,0 1 0 0 0,10 2 0 0 0,3-2 0 0 0,10 2 70 0 0,0 1 0 0 0,0 1 1 0 0,36 11-1 0 0,18 2 121 0 0,34 6 815 0 0,35 6 486 0 0,-93-21-665 0 0,64-1-1 0 0,-35-7-677 0 0,395-10 1638 0 0,-416 6-1804 0 0,141-12-126 0 0,-113 7 105 0 0,34-4 263 0 0,174-26 7 0 0,-144 22-51 0 0,16 1 43 0 0,32 7 83 0 0,-39 3-94 0 0,62 4 66 0 0,-122 3-166 0 0,-10 5 42 0 0,-26-1 10 0 0,74 9 27 0 0,-70-9-225 0 0,31 2-22 0 0,-104-7 55 0 0,114 4 64 0 0,2 6-9 0 0,14 2 24 0 0,-12-2 18 0 0,-1 1-77 0 0,20-4 116 0 0,-59-4-40 0 0,51 2 423 0 0,151-15-1 0 0,-63 0-6 0 0,-146 3-512 0 0,73-2 0 0 0,-34 2-2 0 0,-45 2 15 0 0,1-2 96 0 0,23 0 54 0 0,23 7-161 0 0,209-4-189 0 0,-184-2 189 0 0,-39 2 112 0 0,40-4-185 0 0,-58 3-3 0 0,41-6 205 0 0,51-13-129 0 0,-57 9-20 0 0,-34 5 45 0 0,44-7 26 0 0,172-19 19 0 0,-182 25 22 0 0,245-29 303 0 0,-201 29-290 0 0,-72 8-3 0 0,0 3 1 0 0,-1 5-1 0 0,98 17 1 0 0,-44-5-27 0 0,13 3-156 0 0,-53-7 77 0 0,-5 0 13 0 0,106 12 20 0 0,-63-3-329 0 0,-67-15 275 0 0,-17-3 26 0 0,54 3 100 0 0,-50-6-33 0 0,175 1-7 0 0,-127-3-52 0 0,178-3-295 0 0,420 4 611 0 0,-447 4-328 0 0,-219-4 34 0 0,142-3 79 0 0,-96 0 22 0 0,23-1 167 0 0,27-11 66 0 0,-68 10-268 0 0,34-5 48 0 0,-80 9-135 0 0,-19 1-9 0 0,0 0 1 0 0,0 0-1 0 0,0 0 1 0 0,1 0-1 0 0,-1-1 1 0 0,0 0-1 0 0,0 1 1 0 0,5-3-1 0 0,-3 1 9 0 0,-1 1-1 0 0,1 0 1 0 0,0 0 0 0 0,6-1-1 0 0,15-2 0 0 0,-23 4-11 0 0,-2 0-1 0 0,0 1-1 0 0,0-2 1 0 0,0 1-1 0 0,0 0 1 0 0,0 0-1 0 0,-1 0 1 0 0,1 0-1 0 0,0 0 1 0 0,0-1-1 0 0,0 1 1 0 0,0 0-1 0 0,-1-1 1 0 0,1 1-1 0 0,0-1 1 0 0,0 1-1 0 0,-1-1 1 0 0,1 1-1 0 0,0-1 0 0 0,-1 0 1 0 0,1 1-1 0 0,0-1 1 0 0,0-1-1 0 0,0 1-129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20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38 7832 0 0,'-11'-37'13246'0'0,"17"42"-12062"0"0,40 31 1329 0 0,-44-34-2443 0 0,1 0-1 0 0,0 0 1 0 0,0-1-1 0 0,0 1 0 0 0,0-1 1 0 0,0 0-1 0 0,1 0 1 0 0,2 1-1 0 0,16 6 66 0 0,-9-2-135 0 0,1 0 0 0 0,-1-1 0 0 0,1-1 0 0 0,26 6 0 0 0,-17-4-75 0 0,-18-4 3 0 0,0-1 1 0 0,0 1-1 0 0,-1-1 1 0 0,1-1 0 0 0,8 2-1 0 0,-11-2-134 0 0,0 0-1 0 0,1 0 0 0 0,-1 0 1 0 0,0 1-1 0 0,1-1 0 0 0,-1 1 1 0 0,0-1-1 0 0,0 1 0 0 0,3 1 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20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9672 0 0,'0'0'10842'0'0,"1"3"-10299"0"0,1-1-456 0 0,1 6 151 0 0,1 1 1 0 0,-1-1-1 0 0,-1 0 1 0 0,3 18 0 0 0,0 0-120 0 0,-3-15-76 0 0,0-1 1 0 0,0 15-1 0 0,-2-4-30 0 0,1-1-1 0 0,0 1 1 0 0,8 28 0 0 0,-4-22-234 0 0,-3-18 36 0 0,-1 0 0 0 0,2 1 0 0 0,-1-1 1 0 0,2 0-1 0 0,-1 0 0 0 0,6 9 0 0 0,3 14-2050 0 0,-6-16-4612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21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13360 0 0,'0'0'8993'0'0,"1"1"-8568"0"0,1 2-366 0 0,-1-1 1 0 0,0 0 0 0 0,0 1-1 0 0,-1 0 1 0 0,1-1-1 0 0,0 1 1 0 0,-1-1-1 0 0,0 1 1 0 0,1 0-1 0 0,-1-1 1 0 0,0 1-1 0 0,-1 4 1 0 0,-4 37 235 0 0,3-34-271 0 0,2-6-10 0 0,0 1-1 0 0,-1-1 1 0 0,2 1 0 0 0,0 7-1 0 0,-1-9-12 0 0,1 0-1 0 0,-1 1 1 0 0,0-1-1 0 0,0 1 0 0 0,0-1 1 0 0,0 1-1 0 0,-1-1 1 0 0,-1 7-1 0 0,-20 77-174 0 0,20-82 142 0 0,2-3 28 0 0,0-1-1 0 0,-1 1 0 0 0,1-1 1 0 0,-1 1-1 0 0,0-1 0 0 0,1 1 0 0 0,-1-1 1 0 0,0 0-1 0 0,-1 2 0 0 0,-7 12-54 0 0,8-14-9 0 0,2 1-265 0 0,8 10 317 0 0,-4-11 18 0 0,-3 0-3 0 0,2 1 1 0 0,16 6 0 0 0,9-2 133 0 0,-6-2 13 0 0,-18-3-115 0 0,0 0 0 0 0,-1-1 0 0 0,1 0-1 0 0,0 0 1 0 0,-1 0 0 0 0,9-1 0 0 0,-8 0-19 0 0,-1 0 0 0 0,1 1 1 0 0,-1 0-1 0 0,1 0 0 0 0,6 1 0 0 0,2 1-41 0 0,0 0 0 0 0,0-1 0 0 0,0-1 0 0 0,0 0 0 0 0,18-3 0 0 0,-17 2-278 0 0,-11 1-994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21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7368 0 0,'0'0'10021'0'0,"3"1"-8844"0"0,-1 0-1044 0 0,0 0 1 0 0,0 0-1 0 0,0 0 0 0 0,0 0 0 0 0,0 1 1 0 0,-1-1-1 0 0,1 0 0 0 0,0 1 1 0 0,0 0-1 0 0,-1-1 0 0 0,1 1 0 0 0,-1 0 1 0 0,0 0-1 0 0,1-1 0 0 0,-1 1 0 0 0,0 0 1 0 0,0 0-1 0 0,0 1 0 0 0,0-1 1 0 0,-1 0-1 0 0,1 0 0 0 0,0 3 0 0 0,10 89 1259 0 0,-11-84-1296 0 0,0-1-1 0 0,-2 20 0 0 0,0-20-75 0 0,2 1-1 0 0,-1 15 0 0 0,17 137 125 0 0,-16-138-185 0 0,0-21 5 0 0,0 0 0 0 0,0 1 0 0 0,0-1 0 0 0,0 0 0 0 0,0 1 0 0 0,1-1 0 0 0,-1 0 0 0 0,1 1 0 0 0,0-1 0 0 0,0 0 0 0 0,2 5 0 0 0,-2-7-174 0 0,0 1 1 0 0,0-1-1 0 0,-1 1 1 0 0,1 0-1 0 0,0-1 0 0 0,-1 1 1 0 0,1 0-1 0 0,-1 0 1 0 0,1 2-1 0 0,-1-2-573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21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158 150 4608 0 0,'4'-2'49'0'0,"-1"-1"116"0"0,7-21 5666 0 0,-13 19-2973 0 0,3 5-2720 0 0,0 0 0 0 0,0 0 0 0 0,-1 0 0 0 0,1 0 0 0 0,0-1 0 0 0,0 1 0 0 0,0 0 0 0 0,-1 0 0 0 0,1 0 0 0 0,0-1 0 0 0,0 1 0 0 0,0 0 0 0 0,0 0 0 0 0,-1-1 0 0 0,1 1 0 0 0,0 0 0 0 0,0 0 0 0 0,0-1 0 0 0,0 1 0 0 0,0 0-1 0 0,0-1 1 0 0,0 1 0 0 0,0 0 0 0 0,0 0 0 0 0,0-1 0 0 0,0 1 0 0 0,0 0 0 0 0,0 0 0 0 0,0-1 0 0 0,0 1 0 0 0,0 0 0 0 0,0-1 0 0 0,1 1 0 0 0,-1-2 143 0 0,1 1-1 0 0,0 0 1 0 0,0-1-1 0 0,0 1 1 0 0,0 0-1 0 0,0 0 1 0 0,0-1-1 0 0,0 1 1 0 0,1-1-1 0 0,-6-9 1526 0 0,-1-9-814 0 0,5 16-857 0 0,-1 0 1 0 0,0 0 0 0 0,0 0-1 0 0,-1 0 1 0 0,1 0-1 0 0,-1 0 1 0 0,0 0-1 0 0,0 0 1 0 0,0 0 0 0 0,-1 1-1 0 0,1-1 1 0 0,-4-3-1 0 0,-4-1 49 0 0,10 7-169 0 0,-1 1-1 0 0,1 0 0 0 0,-1 0 0 0 0,1 0 1 0 0,-1 0-1 0 0,0 0 0 0 0,1 0 1 0 0,-1 0-1 0 0,1 0 0 0 0,-1 0 0 0 0,1 1 1 0 0,-1-1-1 0 0,1 0 0 0 0,-1 0 1 0 0,1 0-1 0 0,-1 1 0 0 0,1-1 1 0 0,-1 0-1 0 0,1 0 0 0 0,-1 1 0 0 0,1-1 1 0 0,0 0-1 0 0,-1 1 0 0 0,0 0 35 0 0,-20 6 148 0 0,18-7-197 0 0,1 1 1 0 0,0-1-1 0 0,-1 1 0 0 0,1 0 0 0 0,0 0 0 0 0,0 0 0 0 0,0 0 1 0 0,-1 0-1 0 0,1 0 0 0 0,0 1 0 0 0,1-1 0 0 0,-1 1 0 0 0,0-1 1 0 0,0 1-1 0 0,1 0 0 0 0,-1-1 0 0 0,-1 4 0 0 0,-10 11 4 0 0,10-13-21 0 0,1 0 0 0 0,-1 0 0 0 0,0 1 0 0 0,1-1 0 0 0,0 1 0 0 0,0 0 0 0 0,0 0 0 0 0,0-1 0 0 0,0 1 1 0 0,-1 8-1 0 0,-7 31-121 0 0,8-36 105 0 0,0 1 0 0 0,0 0 0 0 0,0-1 0 0 0,1 1 0 0 0,1 0 0 0 0,-1-1 0 0 0,2 16 0 0 0,-1-17 19 0 0,0 0 0 0 0,0 0 0 0 0,0 1-1 0 0,-2 7 1 0 0,1-9 8 0 0,0-1 0 0 0,0 1 0 0 0,1 0 0 0 0,0-1 0 0 0,0 1 0 0 0,0-1 0 0 0,0 1 0 0 0,1 0-1 0 0,0-1 1 0 0,0 1 0 0 0,3 7 0 0 0,-2-6 6 0 0,1 0 0 0 0,0 0 0 0 0,0-1 0 0 0,1 1 0 0 0,0-1 0 0 0,0 1 0 0 0,0-1 0 0 0,1 0 0 0 0,-1-1 0 0 0,1 1 0 0 0,1-1 0 0 0,8 6 0 0 0,-3-4 0 0 0,-6-2-4 0 0,0-1 1 0 0,1-1-1 0 0,-1 1 1 0 0,1-1-1 0 0,7 3 1 0 0,-4-4-13 0 0,-1 0 1 0 0,0 0-1 0 0,0-1 1 0 0,0 0 0 0 0,1 0-1 0 0,7-2 1 0 0,22-6-609 0 0,-22 4-1335 0 0,0 1-3481 0 0,-4-1-2071 0 0</inkml:trace>
  <inkml:trace contextRef="#ctx0" brushRef="#br0" timeOffset="1">503 212 8288 0 0,'1'-2'3032'0'0,"0"-1"-2461"0"0,1 0-1 0 0,0 0 1 0 0,0 0 0 0 0,0 0 0 0 0,1 1 0 0 0,-1-1 0 0 0,1 1 0 0 0,-1-1-1 0 0,1 1 1 0 0,0 0 0 0 0,0 0 0 0 0,0 0 0 0 0,0 0 0 0 0,6-2-1 0 0,2-1 457 0 0,1 0 0 0 0,1 1-1 0 0,12-2 1 0 0,28 1 833 0 0,-15 6-1393 0 0,-34-1-489 0 0,1 1 1 0 0,-1-1-1 0 0,1 0 1 0 0,-1 0-1 0 0,1 0 0 0 0,-1-1 1 0 0,1 1-1 0 0,-1-1 0 0 0,1 0 1 0 0,-1 0-1 0 0,5-3 1 0 0,-6 3-1077 0 0,7 1-1896 0 0,1 0 1444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22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7832 0 0,'0'0'10678'0'0,"0"3"-9105"0"0,1 12 661 0 0,3 23-1 0 0,14 47-843 0 0,-6-30-869 0 0,-6-34-766 0 0,11 31 0 0 0,-5-19-29 0 0,-7-21 197 0 0,-1-1 0 0 0,10 16 0 0 0,5 3-6834 0 0,-8-17-1068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22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177 591 21191 0 0,'0'0'2127'0'0,"-2"-1"-1946"0"0,-6-7-89 0 0,6 7 279 0 0,-3-2-104 0 0,0 1 1 0 0,0-1 0 0 0,0 1-1 0 0,0 1 1 0 0,-6-2-1 0 0,9 2-222 0 0,-1 1-1 0 0,1-1 0 0 0,-1 1 0 0 0,1 0 1 0 0,-1-1-1 0 0,0 2 0 0 0,1-1 1 0 0,-1 0-1 0 0,1 0 0 0 0,-1 1 1 0 0,1-1-1 0 0,-1 1 0 0 0,1 0 1 0 0,0 0-1 0 0,-1 0 0 0 0,1 0 1 0 0,0 0-1 0 0,0 0 0 0 0,0 1 1 0 0,-3 1-1 0 0,-4 4 334 0 0,4-3-424 0 0,1-1 0 0 0,-1 0 0 0 0,1 1 0 0 0,0 0 0 0 0,0 0-1 0 0,0 0 1 0 0,1 1 0 0 0,-1-1 0 0 0,1 1 0 0 0,0-1-1 0 0,1 1 1 0 0,-1 0 0 0 0,-3 10 0 0 0,4-7-140 0 0,-2 6-33 0 0,-2 25 0 0 0,5-34 221 0 0,1 0 0 0 0,0 0 0 0 0,0 0 0 0 0,1 0-1 0 0,-1 0 1 0 0,1 0 0 0 0,0-1 0 0 0,4 10 0 0 0,1 3-2 0 0,12 25 0 0 0,-16-38 0 0 0,0-1 0 0 0,0 1 0 0 0,0-1 0 0 0,1 0 0 0 0,-1 0 0 0 0,1 0 0 0 0,0 0 0 0 0,5 4 0 0 0,-2-2 1 0 0,1 0 0 0 0,0-1 0 0 0,-1 0 0 0 0,1-1 0 0 0,10 4 1 0 0,-14-6-7 0 0,0 0 0 0 0,0-1 1 0 0,0 1-1 0 0,0-1 0 0 0,0 0 1 0 0,1 0-1 0 0,-1 0 1 0 0,0 0-1 0 0,0-1 0 0 0,0 1 1 0 0,0-1-1 0 0,0 0 1 0 0,0 0-1 0 0,0 0 0 0 0,0 0 1 0 0,3-2-1 0 0,0-2-173 0 0,1 1 0 0 0,-1-1 0 0 0,-1 0 0 0 0,1-1-1 0 0,-1 1 1 0 0,1-1 0 0 0,-2 0 0 0 0,1-1 0 0 0,-1 1-1 0 0,7-13 1 0 0,-3 5 176 0 0,0 0 0 0 0,-1-1 0 0 0,-1 1 0 0 0,0-1 0 0 0,-1-1 0 0 0,-1 1 0 0 0,3-20 0 0 0,-5 19 2 0 0,8-29 0 0 0,-7 33 0 0 0,0 0 0 0 0,-1-1 0 0 0,1-18 0 0 0,-5 1-8 0 0,0-8 51 0 0,3 21 100 0 0,-1 0 0 0 0,0-1-1 0 0,-2 1 1 0 0,-5-27 0 0 0,-22-65 575 0 0,14 56-449 0 0,9 38-220 0 0,1 0 0 0 0,-2 0 0 0 0,-11-20-1 0 0,-5-8-19 0 0,18 31-29 0 0,-1-2 0 0 0,0 1 0 0 0,-12-17 0 0 0,18 29 62 0 0,-1 1-1 0 0,1-1 0 0 0,-1 1 1 0 0,1-1-1 0 0,-1 1 1 0 0,1 0-1 0 0,-1-1 0 0 0,1 1 1 0 0,-1 0-1 0 0,0-1 1 0 0,1 1-1 0 0,-1 0 0 0 0,0 0 1 0 0,1 0-1 0 0,-1-1 1 0 0,0 1-1 0 0,1 0 0 0 0,-1 0 1 0 0,0 0-1 0 0,1 0 1 0 0,-2 0-1 0 0,1 0 60 0 0,0 0 322 0 0,1 3-294 0 0,-1 7-146 0 0,2 0-1 0 0,-1-1 1 0 0,1 1 0 0 0,1 0-1 0 0,5 18 1 0 0,-4-16-3 0 0,0 0 0 0 0,1 18 0 0 0,5 18 0 0 0,18 48-55 0 0,4 0 0 0 0,5-3 0 0 0,73 141 0 0 0,-95-212-343 0 0,1 0 0 0 0,1-1 0 0 0,21 22 0 0 0,-20-31-3422 0 0,-10-7-17 0 0,4 4-3981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22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9672 0 0,'0'0'748'0'0,"7"-7"4866"0"0,6 4-4380 0 0,-1-1 0 0 0,0 0-1 0 0,0-1 1 0 0,-1 0 0 0 0,15-9 0 0 0,-25 13-1231 0 0,1 1 0 0 0,-1-1 0 0 0,1 0 0 0 0,0 1 1 0 0,-1-1-1 0 0,1 1 0 0 0,0-1 0 0 0,-1 1 0 0 0,1 0 1 0 0,0 0-1 0 0,0 0 0 0 0,-1 0 0 0 0,3 0 0 0 0,-1 0-5 0 0,11-2 2 0 0,34-10-1037 0 0</inkml:trace>
  <inkml:trace contextRef="#ctx0" brushRef="#br0" timeOffset="1">141 170 15488 0 0,'0'0'1407'0'0,"1"1"-1161"0"0,5 4-70 0 0,3-4 581 0 0,-1 0 1 0 0,1-1-1 0 0,0 0 1 0 0,0 0 0 0 0,-1-1-1 0 0,16-3 1 0 0,4 1 605 0 0,-6-2-567 0 0,-16 4-607 0 0,0-1 0 0 0,1 1-1 0 0,12-1 1 0 0,20-5-438 0 0,-22 6 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23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17 148 9672 0 0,'-4'-2'236'0'0,"-1"-1"-14"0"0,0-17 609 0 0,4 17 4 0 0,1-1 0 0 0,-1 1 0 0 0,1 0 0 0 0,0-1 0 0 0,0 1 0 0 0,0 0 0 0 0,0-1 0 0 0,2-5-1 0 0,0 3 132 0 0,0 0 0 0 0,0 0-1 0 0,0 0 1 0 0,5-9-1 0 0,-4 11-730 0 0,-1 0 0 0 0,1 0 0 0 0,0 0 0 0 0,0 0-1 0 0,0 0 1 0 0,0 1 0 0 0,1-1 0 0 0,0 1-1 0 0,-1 0 1 0 0,9-5 0 0 0,-9 7-181 0 0,0 1-1 0 0,-1-1 1 0 0,1 1 0 0 0,0 0-1 0 0,-1 0 1 0 0,1 0 0 0 0,0 0-1 0 0,0 0 1 0 0,-1 1-1 0 0,1-1 1 0 0,0 1 0 0 0,-1 0-1 0 0,1-1 1 0 0,-1 1 0 0 0,1 1-1 0 0,-1-1 1 0 0,3 2 0 0 0,0-1 4 0 0,2 2-26 0 0,1 1 0 0 0,-1 1 0 0 0,0-1 0 0 0,-1 1 0 0 0,0 0-1 0 0,1 1 1 0 0,-2-1 0 0 0,6 9 0 0 0,0-1-11 0 0,-4-5-47 0 0,0 1 0 0 0,-1-1 1 0 0,0 2-1 0 0,-1-1 0 0 0,0 0 0 0 0,0 1 1 0 0,-1 0-1 0 0,-1 0 0 0 0,0 1 0 0 0,0-1 1 0 0,-1 0-1 0 0,-1 1 0 0 0,0 0 0 0 0,-1-1 1 0 0,0 15-1 0 0,-2-6-75 0 0,0 8-394 0 0,-1-1 0 0 0,-13 50 1 0 0,-14 23-1406 0 0,25-84 1261 0 0,0-2 0 0 0,-2 1 1 0 0,0-1-1 0 0,-10 16 0 0 0,16-28 388 0 0,-1 0 0 0 0,-1 0-1 0 0,1 0 1 0 0,0 0 0 0 0,0-1-1 0 0,-1 1 1 0 0,1-1 0 0 0,-5 3-1 0 0,5-3 165 0 0,1-1-1 0 0,0 1 0 0 0,-1-1 1 0 0,1 1-1 0 0,-1-1 0 0 0,1 1 1 0 0,-1-1-1 0 0,1 0 0 0 0,-1 1 1 0 0,1-1-1 0 0,-1 0 0 0 0,0 0 1 0 0,1 0-1 0 0,-1 0 0 0 0,1-1 1 0 0,-1 1-1 0 0,1 0 0 0 0,-4-2 0 0 0,-13-12 98 0 0,17 13 63 0 0,0-1 1 0 0,-1 1-1 0 0,1 0 1 0 0,0-1-1 0 0,0 0 1 0 0,0 1-1 0 0,0-1 1 0 0,0 1-1 0 0,0-3 0 0 0,-1 1 328 0 0,1 0 0 0 0,0 0 0 0 0,0 0 0 0 0,1 0 0 0 0,-1 0-1 0 0,0 0 1 0 0,1-4 0 0 0,0 6-307 0 0,0 0 0 0 0,0 0 0 0 0,0 0 0 0 0,0 0 0 0 0,0 0 0 0 0,1 0 0 0 0,-1 0 0 0 0,0 0 0 0 0,1 0 0 0 0,-1 0 0 0 0,1 0 0 0 0,-1 0 0 0 0,1 0 0 0 0,-1 0 0 0 0,1 1 0 0 0,0-1 0 0 0,-1 0 0 0 0,1 0 0 0 0,0 1 0 0 0,0-1 0 0 0,-1 1 0 0 0,1-1 0 0 0,0 0 0 0 0,0 1 0 0 0,0-1 0 0 0,0 1 0 0 0,2-1 0 0 0,7-3 631 0 0,-5 2-556 0 0,0 0 1 0 0,0 0-1 0 0,1 1 1 0 0,-1 0 0 0 0,0 0-1 0 0,1 0 1 0 0,6 0-1 0 0,104-4 875 0 0,-87 2-979 0 0,51 3 0 0 0,-30 1-1484 0 0,-32-1-4562 0 0,5 0-2032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24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11520 0 0,'2'0'4562'0'0,"46"17"947"0"0,-44-16-5122 0 0,1 0 0 0 0,0 0-1 0 0,0 0 1 0 0,0-1 0 0 0,0 0 0 0 0,0 0 0 0 0,0 0 0 0 0,6-1 0 0 0,-7 1-247 0 0,-1-1 1 0 0,1 1 0 0 0,-1 0 0 0 0,1 1 0 0 0,-1-1 0 0 0,1 0-1 0 0,4 2 1 0 0,-5-1-29 0 0,1 0 0 0 0,0-1 0 0 0,0 1 0 0 0,-1-1 0 0 0,1 0 0 0 0,0 0 0 0 0,5-1 0 0 0,8-1 291 0 0,0 0 0 0 0,34 1-1 0 0,-36 1-327 0 0,-13 0-64 0 0,1 0 1 0 0,-1 1-1 0 0,1-1 1 0 0,-1 1-1 0 0,1 0 1 0 0,3 1-1 0 0,9 3 51 0 0,-11-4-54 0 0,-3-1-5 0 0,0 0 0 0 0,0 0-1 0 0,0 0 1 0 0,-1 1 0 0 0,1-1 0 0 0,0 0-1 0 0,0 1 1 0 0,0-1 0 0 0,0 0 0 0 0,-1 1-1 0 0,1-1 1 0 0,0 1 0 0 0,0 0 0 0 0,-1-1 0 0 0,2 2-1 0 0,9 7 25 0 0,-8-6-27 0 0,0 0 0 0 0,0 0 0 0 0,0 1 0 0 0,-1-1 0 0 0,1 1 0 0 0,-1 0 0 0 0,0-1 0 0 0,0 1 0 0 0,-1 0 0 0 0,1 0 0 0 0,-1 0 0 0 0,0 1 0 0 0,0-1 0 0 0,0 0 0 0 0,0 0 0 0 0,-1 5 0 0 0,1 11 0 0 0,0-1 0 0 0,-4 22 0 0 0,-11 49-60 0 0,11-62 10 0 0,-7 28 1 0 0,4-28 7 0 0,-2 29 0 0 0,0 15-180 0 0,3-44-247 0 0,0 38-1 0 0,10 2-3202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1:42:35.14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243 286 6912 0 0,'1'-3'75'0'0,"-1"1"1"0"0,0-1 0 0 0,-18-37 5457 0 0,17 30-4459 0 0,1 8-978 0 0,0 0-1 0 0,0 0 0 0 0,0 0 0 0 0,1 0 1 0 0,-1 0-1 0 0,1 0 0 0 0,-1 0 1 0 0,1 0-1 0 0,0 0 0 0 0,0 0 0 0 0,-1 0 1 0 0,1 0-1 0 0,1 0 0 0 0,-1 1 1 0 0,0-1-1 0 0,0 0 0 0 0,1 1 0 0 0,-1-1 1 0 0,1 1-1 0 0,1-2 0 0 0,2-2-49 0 0,1 0 0 0 0,0 0-1 0 0,0 0 1 0 0,11-6 0 0 0,24-12-3 0 0,-32 18-32 0 0,0-1 0 0 0,0 1 1 0 0,1 0-1 0 0,-1 1 0 0 0,1 0 0 0 0,0 1 0 0 0,1 0 0 0 0,11-2 1 0 0,294-6 614 0 0,-213 6-260 0 0,-60 1-155 0 0,51 3 0 0 0,260 1 430 0 0,-263 3-569 0 0,-23 0-72 0 0,211-9 183 0 0,-180 4-15 0 0,25-1 113 0 0,-51-3-89 0 0,81-10 480 0 0,35-1-338 0 0,-151 16-273 0 0,-5-1 14 0 0,209-13 210 0 0,-138 11-248 0 0,-14 2-21 0 0,-73 0-11 0 0,-1 1 14 0 0,-1 0-1 0 0,1 1 1 0 0,0 1 0 0 0,0 0 0 0 0,22 5 0 0 0,-29-5 2 0 0,-7-1 218 0 0,-4 1-113 0 0,-5 2-90 0 0,1 0-1 0 0,-1-1 1 0 0,0 0-1 0 0,0 0 1 0 0,-1 0-1 0 0,1-1 1 0 0,-11 1-1 0 0,5 0-17 0 0,-22 5 0 0 0,-115 24-18 0 0,15-5 0 0 0,105-19 0 0 0,-50 4 0 0 0,63-9 0 0 0,-119 19 0 0 0,115-18 0 0 0,3 0 0 0 0,-31 2 0 0 0,-35 1 0 0 0,29-1 0 0 0,16 0 0 0 0,26-3 0 0 0,-24 1 0 0 0,22-3 0 0 0,-95 2 0 0 0,88 0 0 0 0,-1 1 0 0 0,-40 10 0 0 0,30-4 0 0 0,-1-1 0 0 0,-1-2 0 0 0,-45 4 0 0 0,-30 6 0 0 0,29-3 0 0 0,-128 10 0 0 0,120-12 0 0 0,46-5 0 0 0,-54 2 0 0 0,57-7 0 0 0,-47 9 0 0 0,15-1 0 0 0,37-5 0 0 0,-36 2 11 0 0,5-4 16 0 0,-101 17-1 0 0,139-16-26 0 0,-1-1 0 0 0,-35-3 0 0 0,39 0 0 0 0,-1 1 0 0 0,1 1 0 0 0,-35 6 0 0 0,45-5 5 0 0,1-1 0 0 0,-1-1-1 0 0,-26-1 1 0 0,0-1 55 0 0,-6-1 85 0 0,-23 0 129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24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11976 0 0,'0'0'6242'0'0,"2"-1"-4555"0"0,5-1-775 0 0,-3 0-541 0 0,-1 1 0 0 0,1 0 0 0 0,0 0 0 0 0,0 0 0 0 0,0 0 0 0 0,5 0 0 0 0,78-3 2742 0 0,-58 3-2688 0 0,33-6 1 0 0,-12 1-157 0 0,-30 3-999 0 0,-1 0 0 0 0,30-9 0 0 0,-31 7-520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25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249 204 16040 0 0,'-2'1'105'0'0,"2"-1"-59"0"0,0 1 0 0 0,0-1-1 0 0,0 0 1 0 0,0 0 0 0 0,-1 0-1 0 0,1 0 1 0 0,0 1 0 0 0,0-1 0 0 0,0 0-1 0 0,-1 0 1 0 0,1 0 0 0 0,0 0 0 0 0,0 0-1 0 0,-1 0 1 0 0,1 1 0 0 0,0-1-1 0 0,0 0 1 0 0,-1 0 0 0 0,1 0 0 0 0,0 0-1 0 0,-1 0 1 0 0,1 0 0 0 0,0 0-1 0 0,0 0 1 0 0,-1 0 0 0 0,1 0 0 0 0,0 0-1 0 0,0 0 1 0 0,-1-1 0 0 0,0 0-27 0 0,0 0 0 0 0,0-1-1 0 0,1 1 1 0 0,-1 0 0 0 0,0-1 0 0 0,0 1 0 0 0,1-1 0 0 0,-1 1-1 0 0,1-1 1 0 0,0 0 0 0 0,-1 1 0 0 0,1-1 0 0 0,0 1 0 0 0,0-3-1 0 0,-2-4 410 0 0,0 0-1 0 0,-1 0 0 0 0,0 0 0 0 0,0 1 0 0 0,-1-1 0 0 0,0 1 1 0 0,-7-10-1 0 0,-6-7 724 0 0,-34-36 0 0 0,35 46-1079 0 0,13 12 44 0 0,0 0-1 0 0,0 1 0 0 0,0-1 0 0 0,0 1 1 0 0,-1 0-1 0 0,1 0 0 0 0,0 0 1 0 0,0 0-1 0 0,-1 1 0 0 0,1-1 0 0 0,-1 1 1 0 0,1 0-1 0 0,0 0 0 0 0,-1 0 1 0 0,1 0-1 0 0,-6 1 0 0 0,-2 5-99 0 0,8-4-46 0 0,0 1-1 0 0,0-1 1 0 0,1 0-1 0 0,-1 1 0 0 0,1 0 1 0 0,0-1-1 0 0,0 1 1 0 0,0 0-1 0 0,0 0 1 0 0,0 0-1 0 0,0 1 0 0 0,1-1 1 0 0,-2 5-1 0 0,0 3-67 0 0,1 0 0 0 0,1-1 0 0 0,-1 12 0 0 0,0-1 113 0 0,1-7-37 0 0,1 0 0 0 0,0 0 1 0 0,2 0-1 0 0,3 19 0 0 0,1 18 0 0 0,6 54-415 0 0,35 141 0 0 0,-34-186 655 0 0,-7-25 2 0 0,18 53 0 0 0,-5-29-345 0 0,18 43-334 0 0,-31-84 189 0 0,5 9-1682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25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10592 0 0,'2'0'5959'0'0,"94"5"-1209"0"0,-86-5-4433 0 0,-1 1 1 0 0,15 3-1 0 0,12 1 333 0 0,5-4-94 0 0,-25-1-248 0 0,1 0 0 0 0,-1 1 0 0 0,1 1 0 0 0,20 5 0 0 0,-9 1-252 0 0,-1-2-1 0 0,1-1 0 0 0,1-2 1 0 0,-1 0-1 0 0,30-2 0 0 0,-46-1-266 0 0,3 0-1636 0 0,0 1-3336 0 0,6 2-2603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25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0 13360 0 0,'0'0'7633'0'0,"-2"2"-6460"0"0,-3 2-976 0 0,1 0-1 0 0,0 0 1 0 0,0 0 0 0 0,0 1-1 0 0,1 0 1 0 0,-1-1 0 0 0,1 1 0 0 0,0 1-1 0 0,1-1 1 0 0,-1 0 0 0 0,1 1-1 0 0,0-1 1 0 0,0 1 0 0 0,1-1-1 0 0,0 1 1 0 0,-1 9 0 0 0,-2 19-69 0 0,1-8 85 0 0,2 0 1 0 0,1 33 0 0 0,6 97 98 0 0,-1-93-309 0 0,4 0 0 0 0,1-1 0 0 0,31 96 0 0 0,-36-142-113 0 0,0-1 0 0 0,1 1-1 0 0,1-1 1 0 0,1-1 0 0 0,0 1-1 0 0,1-1 1 0 0,0-1 0 0 0,1 0-1 0 0,1 0 1 0 0,0-1 0 0 0,16 14-1 0 0,-24-24-108 0 0,-1 0 0 0 0,1 0 0 0 0,0 0 0 0 0,-1 0 0 0 0,1-1 0 0 0,0 1 0 0 0,0-1 0 0 0,0 0 0 0 0,0 0 0 0 0,0 0 0 0 0,0 0 0 0 0,1 0 0 0 0,-1-1 0 0 0,0 0 0 0 0,0 1 0 0 0,1-1 0 0 0,4-1 0 0 0,10-2-1703 0 0</inkml:trace>
  <inkml:trace contextRef="#ctx0" brushRef="#br0" timeOffset="1">409 203 16272 0 0,'0'0'1469'0'0,"3"-2"-1057"0"0,29-18 3040 0 0,-24 16-2636 0 0,-1-1 1 0 0,13-9-1 0 0,-17 12-719 0 0,-1-1 1 0 0,1 1-1 0 0,0 0 0 0 0,-1 0 1 0 0,1 0-1 0 0,0 1 0 0 0,0-1 1 0 0,1 1-1 0 0,-1-1 0 0 0,0 1 1 0 0,0 0-1 0 0,5-1 0 0 0,-6 2-82 0 0,-1 0-1 0 0,1-1 1 0 0,-1 1-1 0 0,1 0 1 0 0,-1-1-1 0 0,0 0 1 0 0,1 1-1 0 0,-1-1 1 0 0,0 0-1 0 0,1 0 1 0 0,-1 1-1 0 0,0-1 1 0 0,2-2-1 0 0,15-11-163 0 0,-16 13-578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26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4144 0 0,'-2'3'623'0'0,"0"1"1"0"0,0-1-1 0 0,0 0 1 0 0,-7 8 6220 0 0,6-1-3832 0 0,3-9-2828 0 0,0-1 1 0 0,0 1-1 0 0,0-1 1 0 0,0 1 0 0 0,-1-1-1 0 0,1 1 1 0 0,0-1 0 0 0,0 0-1 0 0,-1 1 1 0 0,1-1 0 0 0,0 1-1 0 0,-1-1 1 0 0,1 0-1 0 0,0 1 1 0 0,-1-1 0 0 0,1 0-1 0 0,-1 1 1 0 0,1-1 0 0 0,0 0-1 0 0,-1 0 1 0 0,1 1-1 0 0,-1-1 1 0 0,0 0 0 0 0,0 9 1800 0 0,-1-6-1806 0 0,2-2-84 0 0,-1 0 0 0 0,1 0 1 0 0,-1 0-1 0 0,1-1 0 0 0,0 1 0 0 0,-1 0 0 0 0,1 0 1 0 0,0 0-1 0 0,0 0 0 0 0,-1 0 0 0 0,1 0 0 0 0,0 0 1 0 0,0-1-1 0 0,0 1 0 0 0,0 0 0 0 0,0 0 0 0 0,0 0 0 0 0,0 0 1 0 0,1 0-1 0 0,-1 0 0 0 0,1 1 0 0 0,4 16 323 0 0,-4-14-295 0 0,0 1 0 0 0,0 0 0 0 0,1-1 1 0 0,4 9-1 0 0,7 16 116 0 0,-12-25-234 0 0,1 1 1 0 0,-1-1-1 0 0,1 1 1 0 0,1-1-1 0 0,-1 0 0 0 0,0 0 1 0 0,1 0-1 0 0,0 0 1 0 0,0-1-1 0 0,0 1 1 0 0,1-1-1 0 0,-1 1 1 0 0,1-1-1 0 0,-1 0 1 0 0,9 4-1 0 0,8 5-5 0 0,-2-1 0 0 0,27 22 0 0 0,-44-32 0 0 0,1 0 0 0 0,-1-1 0 0 0,0 1 0 0 0,0 0 0 0 0,0-1 0 0 0,1 1 0 0 0,-1-1 0 0 0,0 0 0 0 0,1 1 0 0 0,1-1 0 0 0,-1 1 0 0 0,-1-1 0 0 0,0 0 0 0 0,1 0 0 0 0,-1 1 0 0 0,1-1 0 0 0,-1 1 0 0 0,0-1 0 0 0,1 1 0 0 0,-1 0 0 0 0,0 0 0 0 0,2 0 0 0 0,5 9 19 0 0,-1 0 0 0 0,1 0-1 0 0,10 21 1 0 0,-16-25 8 0 0,1 0 0 0 0,-1 0 1 0 0,0 0-1 0 0,2 12 0 0 0,-1-3 42 0 0,-2-11-48 0 0,-1-1 1 0 0,0 0-1 0 0,0 0 0 0 0,0 1 1 0 0,0-1-1 0 0,0 0 0 0 0,-1 0 1 0 0,1 1-1 0 0,-1-1 0 0 0,0 0 1 0 0,0 0-1 0 0,0 0 0 0 0,-2 4 0 0 0,-4 5 101 0 0,-13 21-1 0 0,14-25-91 0 0,2-4-24 0 0,1 0 1 0 0,-1-1-1 0 0,0 0 1 0 0,1 0-1 0 0,-2 0 0 0 0,1 0 1 0 0,0-1-1 0 0,0 1 1 0 0,-1-1-1 0 0,-7 3 1 0 0,-8 3 28 0 0,18-6-79 0 0,0-1 0 0 0,-1 0-1 0 0,0 0 1 0 0,1 0 0 0 0,-1-1-1 0 0,1 1 1 0 0,-1-1 0 0 0,0 1-1 0 0,1-1 1 0 0,-1 0 0 0 0,0 0-1 0 0,0 0 1 0 0,1 0-1 0 0,-1 0 1 0 0,0-1 0 0 0,1 1-1 0 0,-1-1 1 0 0,0 0 0 0 0,1 0-1 0 0,-1 0 1 0 0,-4-2 0 0 0,4 1-244 0 0,0 0 0 0 0,1 0 0 0 0,-1 0 0 0 0,1-1 0 0 0,-1 1 0 0 0,1 0 1 0 0,0-1-1 0 0,-1 0 0 0 0,1 1 0 0 0,1-1 0 0 0,-1 0 0 0 0,0 0 1 0 0,1 0-1 0 0,-1 0 0 0 0,1 0 0 0 0,0-1 0 0 0,-1-3 0 0 0,-1-9-1640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26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12440 0 0,'0'-1'221'0'0,"1"-1"1"0"0,-1 0 0 0 0,0 0-1 0 0,0 0 1 0 0,1 0 0 0 0,-1 0-1 0 0,1 1 1 0 0,-1-1 0 0 0,1 0-1 0 0,0 0 1 0 0,2-2 0 0 0,-2 3 79 0 0,1 0 0 0 0,0 0 1 0 0,0 0-1 0 0,-1 0 1 0 0,1 1-1 0 0,0-1 1 0 0,0 1-1 0 0,0 0 1 0 0,0-1-1 0 0,0 1 1 0 0,-1 0-1 0 0,1 0 1 0 0,0 0-1 0 0,0 0 1 0 0,0 0-1 0 0,0 1 1 0 0,0-1-1 0 0,0 1 1 0 0,2 0-1 0 0,15 2 1033 0 0,-16-3-1189 0 0,0 0 0 0 0,0 0 0 0 0,0 1 0 0 0,0-1 0 0 0,0 1 0 0 0,0 0 1 0 0,0 0-1 0 0,-1 0 0 0 0,1 0 0 0 0,0 1 0 0 0,-1-1 0 0 0,6 4 0 0 0,0 2 228 0 0,-1-1 0 0 0,11 13-1 0 0,-12-12-289 0 0,-2-2-80 0 0,-1 0 1 0 0,1 1-1 0 0,-1-1 1 0 0,0 1-1 0 0,4 11 1 0 0,9 17 435 0 0,-2-8-38 0 0,-1 1 1 0 0,-2 0-1 0 0,14 49 0 0 0,-21-57-401 0 0,-1 1 0 0 0,1 23 0 0 0,-2-18 0 0 0,-2 9 0 0 0,0-1 0 0 0,-2 0 0 0 0,-7 37 0 0 0,3-27 0 0 0,-8 33 0 0 0,9-52 0 0 0,1-1 0 0 0,-3 46 0 0 0,7-61-47 0 0,-1-1-1 0 0,0 0 1 0 0,0 0-1 0 0,-1 0 1 0 0,0-1-1 0 0,0 1 1 0 0,-5 9-1 0 0,-7 23-1745 0 0,8-18-4443 0 0,-5-5-2026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26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11976 0 0,'0'0'7083'0'0,"3"0"-6044"0"0,113-4 2690 0 0,-107 4-3572 0 0,0 0 41 0 0,0 0 0 0 0,-1 0 1 0 0,1-1-1 0 0,15-4 0 0 0,-15 4-378 0 0,-7 1-761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27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5984 0 0,'2'2'3521'0'0,"0"0"-2593"0"0,1 0-1 0 0,0 0 1 0 0,0 0 0 0 0,0 0-1 0 0,0-1 1 0 0,0 1 0 0 0,0-1-1 0 0,0 0 1 0 0,6 2 0 0 0,35 5 2823 0 0,-19-5-2937 0 0,-10-1-143 0 0,1-1 0 0 0,0 0 0 0 0,20-2-1 0 0,2-1-287 0 0,22-4-363 0 0,-25 4-1047 0 0,-12-2-5549 0 0,-6-1-1518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28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11056 0 0,'0'0'13147'0'0,"0"2"-12912"0"0,0 5-171 0 0,1 1 1 0 0,1-1-1 0 0,-1 1 1 0 0,1-1-1 0 0,3 9 1 0 0,-2-7-50 0 0,0 1 0 0 0,-1 0 0 0 0,2 10 0 0 0,0 6-5 0 0,1-1 0 0 0,8 25 0 0 0,2 7-323 0 0,-11-39-457 0 0,0 0 1 0 0,2-1-1 0 0,0 1 1 0 0,15 28-1 0 0,-10-30-793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6T04:01:29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7832 0 0,'0'0'602'0'0,"1"-2"-395"0"0,3-3 442 0 0,-1 0-1 0 0,1 0 1 0 0,1 1-1 0 0,-1-1 1 0 0,0 1-1 0 0,1 0 1 0 0,0 0 0 0 0,0 1-1 0 0,1-1 1 0 0,-1 1-1 0 0,0 0 1 0 0,1 1-1 0 0,0-1 1 0 0,0 1 0 0 0,7-2-1 0 0,-10 4-513 0 0,-1 0 0 0 0,1 0 1 0 0,-1 0-1 0 0,1 0 0 0 0,-1 0 0 0 0,1 1 0 0 0,-1-1 1 0 0,1 1-1 0 0,3 0 0 0 0,7 3 325 0 0,-8-3-342 0 0,-1 0 0 0 0,1 0 0 0 0,-1 1 0 0 0,0-1 0 0 0,0 1 0 0 0,0 1 0 0 0,0-1 0 0 0,0 0 0 0 0,0 1 0 0 0,-1 0 0 0 0,1 0-1 0 0,-1 0 1 0 0,0 0 0 0 0,1 0 0 0 0,-2 1 0 0 0,1 0 0 0 0,0-1 0 0 0,3 7 0 0 0,-2-3-73 0 0,-1 0 0 0 0,1 0 0 0 0,-1 1-1 0 0,0-1 1 0 0,-1 1 0 0 0,0-1 0 0 0,0 1 0 0 0,-1 0-1 0 0,2 14 1 0 0,-3 11-51 0 0,1-16-18 0 0,-1 1 1 0 0,-1 0-1 0 0,0-1 1 0 0,-5 21-1 0 0,1-17-52 0 0,3-10-72 0 0,-1 0 0 0 0,0 0-1 0 0,-1 0 1 0 0,-1 0 0 0 0,-8 16 0 0 0,-5 13-774 0 0,15-32 562 0 0,0 0-1 0 0,-1 0 1 0 0,0 0 0 0 0,0-1 0 0 0,-1 1-1 0 0,-7 8 1 0 0,5-8 19 0 0,5-6 240 0 0,1 0 1 0 0,-1 0-1 0 0,0 0 1 0 0,0 0-1 0 0,1-1 1 0 0,-2 1-1 0 0,1 0 1 0 0,0-1-1 0 0,-3 2 0 0 0,-9 7 2935 0 0,61-15-1115 0 0,-32 3-1154 0 0,23-1 0 0 0,34 8 485 0 0,-54-3-900 0 0,41-2 165 0 0,-27-1-7 0 0,-7-2-28 0 0,-7-1-2144 0 0,-2 0-402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C26A2-E6D3-4FD8-90B1-7469BEF451EF}" type="datetimeFigureOut">
              <a:rPr lang="en-AU" smtClean="0"/>
              <a:t>26/04/2022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D9329-E501-4AF3-9004-DE74661E42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4576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64570-5939-43EF-9B7B-854F84FD3A97}" type="datetimeFigureOut">
              <a:rPr lang="en-AU" smtClean="0"/>
              <a:t>26/04/2022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8769-0E83-4683-82FB-4EA77C663467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EDIT TITLE</a:t>
            </a:r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Lesson Topic/ Date</a:t>
            </a:r>
            <a:endParaRPr lang="en-AU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813" y="5671455"/>
            <a:ext cx="1049557" cy="10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52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son 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0"/>
          <p:cNvSpPr>
            <a:spLocks noGrp="1"/>
          </p:cNvSpPr>
          <p:nvPr>
            <p:ph sz="half" idx="1"/>
          </p:nvPr>
        </p:nvSpPr>
        <p:spPr>
          <a:xfrm>
            <a:off x="838200" y="877084"/>
            <a:ext cx="10515600" cy="2285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1"/>
          <p:cNvSpPr>
            <a:spLocks noGrp="1"/>
          </p:cNvSpPr>
          <p:nvPr>
            <p:ph sz="half" idx="2"/>
          </p:nvPr>
        </p:nvSpPr>
        <p:spPr>
          <a:xfrm>
            <a:off x="838200" y="3879590"/>
            <a:ext cx="10515600" cy="2499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-44335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1" name="Pentagon 10"/>
          <p:cNvSpPr/>
          <p:nvPr userDrawn="1"/>
        </p:nvSpPr>
        <p:spPr>
          <a:xfrm>
            <a:off x="88638" y="48093"/>
            <a:ext cx="2835537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Lesson Closure</a:t>
            </a:r>
          </a:p>
        </p:txBody>
      </p:sp>
      <p:sp>
        <p:nvSpPr>
          <p:cNvPr id="12" name="Pentagon 11"/>
          <p:cNvSpPr/>
          <p:nvPr userDrawn="1"/>
        </p:nvSpPr>
        <p:spPr>
          <a:xfrm>
            <a:off x="88638" y="3248025"/>
            <a:ext cx="2340237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Skill Closure</a:t>
            </a:r>
          </a:p>
        </p:txBody>
      </p:sp>
    </p:spTree>
    <p:extLst>
      <p:ext uri="{BB962C8B-B14F-4D97-AF65-F5344CB8AC3E}">
        <p14:creationId xmlns:p14="http://schemas.microsoft.com/office/powerpoint/2010/main" val="275105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26/04/2022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8006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26/04/2022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117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p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64570-5939-43EF-9B7B-854F84FD3A97}" type="datetimeFigureOut">
              <a:rPr lang="en-AU" smtClean="0"/>
              <a:t>26/04/2022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8769-0E83-4683-82FB-4EA77C663467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38200" y="1023257"/>
            <a:ext cx="10515600" cy="1785257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This slide is designed so that you can copy the prompt box you need and insert it into your slides.</a:t>
            </a:r>
          </a:p>
          <a:p>
            <a:pPr marL="0" indent="0">
              <a:buNone/>
            </a:pPr>
            <a:r>
              <a:rPr lang="en-AU" dirty="0"/>
              <a:t>This slide is hidden and will not be included when presenting your lesson.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149628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813" y="5671455"/>
            <a:ext cx="1049557" cy="1049557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2823158" y="3602071"/>
            <a:ext cx="2035630" cy="971026"/>
            <a:chOff x="2813050" y="3602071"/>
            <a:chExt cx="2035630" cy="971026"/>
          </a:xfrm>
        </p:grpSpPr>
        <p:sp>
          <p:nvSpPr>
            <p:cNvPr id="12" name="Rectangle 11"/>
            <p:cNvSpPr/>
            <p:nvPr/>
          </p:nvSpPr>
          <p:spPr>
            <a:xfrm>
              <a:off x="2813051" y="3931961"/>
              <a:ext cx="2035629" cy="641136"/>
            </a:xfrm>
            <a:prstGeom prst="rect">
              <a:avLst/>
            </a:prstGeom>
            <a:solidFill>
              <a:srgbClr val="8E4FC9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13050" y="3602071"/>
              <a:ext cx="2035629" cy="307777"/>
            </a:xfrm>
            <a:prstGeom prst="rect">
              <a:avLst/>
            </a:prstGeom>
            <a:solidFill>
              <a:srgbClr val="8A2BE2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VOCABULARY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4975225" y="3602071"/>
            <a:ext cx="2035629" cy="971026"/>
            <a:chOff x="4965700" y="3602071"/>
            <a:chExt cx="2035629" cy="971026"/>
          </a:xfrm>
        </p:grpSpPr>
        <p:sp>
          <p:nvSpPr>
            <p:cNvPr id="15" name="TextBox 14"/>
            <p:cNvSpPr txBox="1"/>
            <p:nvPr/>
          </p:nvSpPr>
          <p:spPr>
            <a:xfrm>
              <a:off x="4965700" y="3602071"/>
              <a:ext cx="2035629" cy="30777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EXTENSION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965700" y="3931961"/>
              <a:ext cx="2035629" cy="641136"/>
            </a:xfrm>
            <a:prstGeom prst="rect">
              <a:avLst/>
            </a:prstGeom>
            <a:solidFill>
              <a:srgbClr val="E6B82E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7113813" y="3602071"/>
            <a:ext cx="2035630" cy="971026"/>
            <a:chOff x="7094763" y="3602071"/>
            <a:chExt cx="2035630" cy="971026"/>
          </a:xfrm>
        </p:grpSpPr>
        <p:sp>
          <p:nvSpPr>
            <p:cNvPr id="18" name="TextBox 17"/>
            <p:cNvSpPr txBox="1"/>
            <p:nvPr/>
          </p:nvSpPr>
          <p:spPr>
            <a:xfrm>
              <a:off x="7094764" y="3602071"/>
              <a:ext cx="2035629" cy="30777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HINT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94763" y="3931961"/>
              <a:ext cx="2035629" cy="641136"/>
            </a:xfrm>
            <a:prstGeom prst="rect">
              <a:avLst/>
            </a:prstGeom>
            <a:solidFill>
              <a:srgbClr val="1E9654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660399" y="3602071"/>
            <a:ext cx="2035630" cy="971026"/>
            <a:chOff x="660399" y="3602071"/>
            <a:chExt cx="2035630" cy="971026"/>
          </a:xfrm>
        </p:grpSpPr>
        <p:sp>
          <p:nvSpPr>
            <p:cNvPr id="21" name="TextBox 20"/>
            <p:cNvSpPr txBox="1"/>
            <p:nvPr/>
          </p:nvSpPr>
          <p:spPr>
            <a:xfrm>
              <a:off x="660400" y="3602071"/>
              <a:ext cx="2035629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 1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Pentagon 22"/>
          <p:cNvSpPr/>
          <p:nvPr userDrawn="1"/>
        </p:nvSpPr>
        <p:spPr>
          <a:xfrm>
            <a:off x="94181" y="-59847"/>
            <a:ext cx="3839549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Prompt Box Slide</a:t>
            </a:r>
          </a:p>
        </p:txBody>
      </p:sp>
    </p:spTree>
    <p:extLst>
      <p:ext uri="{BB962C8B-B14F-4D97-AF65-F5344CB8AC3E}">
        <p14:creationId xmlns:p14="http://schemas.microsoft.com/office/powerpoint/2010/main" val="99493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ly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0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1" name="Pentagon 10"/>
          <p:cNvSpPr/>
          <p:nvPr userDrawn="1"/>
        </p:nvSpPr>
        <p:spPr>
          <a:xfrm>
            <a:off x="88639" y="86887"/>
            <a:ext cx="267550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3200" dirty="0"/>
              <a:t> Daily Review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6338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cabul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6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7" name="Pentagon 16"/>
          <p:cNvSpPr/>
          <p:nvPr userDrawn="1"/>
        </p:nvSpPr>
        <p:spPr>
          <a:xfrm>
            <a:off x="88639" y="86887"/>
            <a:ext cx="2487038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3200" dirty="0"/>
              <a:t> Vocabulary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990216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674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half" idx="1"/>
          </p:nvPr>
        </p:nvSpPr>
        <p:spPr>
          <a:xfrm>
            <a:off x="838200" y="877084"/>
            <a:ext cx="10515600" cy="2285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half" idx="2"/>
          </p:nvPr>
        </p:nvSpPr>
        <p:spPr>
          <a:xfrm>
            <a:off x="838200" y="3879590"/>
            <a:ext cx="10515600" cy="2499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4" name="Pentagon 13"/>
          <p:cNvSpPr/>
          <p:nvPr userDrawn="1"/>
        </p:nvSpPr>
        <p:spPr>
          <a:xfrm>
            <a:off x="88638" y="86887"/>
            <a:ext cx="3561981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Learning Objective</a:t>
            </a:r>
          </a:p>
        </p:txBody>
      </p:sp>
      <p:sp>
        <p:nvSpPr>
          <p:cNvPr id="15" name="Pentagon 14"/>
          <p:cNvSpPr/>
          <p:nvPr userDrawn="1"/>
        </p:nvSpPr>
        <p:spPr>
          <a:xfrm>
            <a:off x="88639" y="3248025"/>
            <a:ext cx="297841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272286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9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0" name="Pentagon 9"/>
          <p:cNvSpPr/>
          <p:nvPr userDrawn="1"/>
        </p:nvSpPr>
        <p:spPr>
          <a:xfrm>
            <a:off x="88638" y="86887"/>
            <a:ext cx="4225096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Concept Development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215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8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Pentagon 8"/>
          <p:cNvSpPr/>
          <p:nvPr userDrawn="1"/>
        </p:nvSpPr>
        <p:spPr>
          <a:xfrm>
            <a:off x="88638" y="86887"/>
            <a:ext cx="370231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Skill Development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677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d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1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2" name="Pentagon 11"/>
          <p:cNvSpPr/>
          <p:nvPr userDrawn="1"/>
        </p:nvSpPr>
        <p:spPr>
          <a:xfrm>
            <a:off x="88638" y="86887"/>
            <a:ext cx="318796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Guided Practice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371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1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2" name="Pentagon 11"/>
          <p:cNvSpPr/>
          <p:nvPr userDrawn="1"/>
        </p:nvSpPr>
        <p:spPr>
          <a:xfrm>
            <a:off x="88637" y="86887"/>
            <a:ext cx="4026163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Independent Practice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990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64570-5939-43EF-9B7B-854F84FD3A97}" type="datetimeFigureOut">
              <a:rPr lang="en-AU" smtClean="0"/>
              <a:t>26/04/2022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D8769-0E83-4683-82FB-4EA77C6634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78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.xml"/><Relationship Id="rId18" Type="http://schemas.openxmlformats.org/officeDocument/2006/relationships/image" Target="../media/image30.png"/><Relationship Id="rId26" Type="http://schemas.openxmlformats.org/officeDocument/2006/relationships/image" Target="../media/image34.png"/><Relationship Id="rId3" Type="http://schemas.openxmlformats.org/officeDocument/2006/relationships/customXml" Target="../ink/ink13.xml"/><Relationship Id="rId21" Type="http://schemas.openxmlformats.org/officeDocument/2006/relationships/customXml" Target="../ink/ink22.xml"/><Relationship Id="rId34" Type="http://schemas.openxmlformats.org/officeDocument/2006/relationships/image" Target="../media/image40.png"/><Relationship Id="rId7" Type="http://schemas.openxmlformats.org/officeDocument/2006/relationships/customXml" Target="../ink/ink15.xml"/><Relationship Id="rId12" Type="http://schemas.openxmlformats.org/officeDocument/2006/relationships/image" Target="../media/image27.png"/><Relationship Id="rId17" Type="http://schemas.openxmlformats.org/officeDocument/2006/relationships/customXml" Target="../ink/ink20.xml"/><Relationship Id="rId25" Type="http://schemas.openxmlformats.org/officeDocument/2006/relationships/customXml" Target="../ink/ink24.xml"/><Relationship Id="rId33" Type="http://schemas.openxmlformats.org/officeDocument/2006/relationships/image" Target="../media/image39.png"/><Relationship Id="rId2" Type="http://schemas.openxmlformats.org/officeDocument/2006/relationships/image" Target="../media/image18.png"/><Relationship Id="rId16" Type="http://schemas.openxmlformats.org/officeDocument/2006/relationships/image" Target="../media/image29.png"/><Relationship Id="rId20" Type="http://schemas.openxmlformats.org/officeDocument/2006/relationships/image" Target="../media/image31.png"/><Relationship Id="rId29" Type="http://schemas.openxmlformats.org/officeDocument/2006/relationships/customXml" Target="../ink/ink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customXml" Target="../ink/ink17.xml"/><Relationship Id="rId24" Type="http://schemas.openxmlformats.org/officeDocument/2006/relationships/image" Target="../media/image33.png"/><Relationship Id="rId32" Type="http://schemas.openxmlformats.org/officeDocument/2006/relationships/image" Target="../media/image38.png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23" Type="http://schemas.openxmlformats.org/officeDocument/2006/relationships/customXml" Target="../ink/ink23.xml"/><Relationship Id="rId28" Type="http://schemas.openxmlformats.org/officeDocument/2006/relationships/image" Target="../media/image35.png"/><Relationship Id="rId10" Type="http://schemas.openxmlformats.org/officeDocument/2006/relationships/image" Target="../media/image26.png"/><Relationship Id="rId19" Type="http://schemas.openxmlformats.org/officeDocument/2006/relationships/customXml" Target="../ink/ink21.xml"/><Relationship Id="rId31" Type="http://schemas.openxmlformats.org/officeDocument/2006/relationships/image" Target="../media/image37.png"/><Relationship Id="rId4" Type="http://schemas.openxmlformats.org/officeDocument/2006/relationships/image" Target="../media/image23.png"/><Relationship Id="rId9" Type="http://schemas.openxmlformats.org/officeDocument/2006/relationships/customXml" Target="../ink/ink16.xml"/><Relationship Id="rId14" Type="http://schemas.openxmlformats.org/officeDocument/2006/relationships/image" Target="../media/image28.png"/><Relationship Id="rId22" Type="http://schemas.openxmlformats.org/officeDocument/2006/relationships/image" Target="../media/image32.png"/><Relationship Id="rId27" Type="http://schemas.openxmlformats.org/officeDocument/2006/relationships/customXml" Target="../ink/ink25.xml"/><Relationship Id="rId30" Type="http://schemas.openxmlformats.org/officeDocument/2006/relationships/image" Target="../media/image36.png"/><Relationship Id="rId8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3.xml"/><Relationship Id="rId21" Type="http://schemas.openxmlformats.org/officeDocument/2006/relationships/customXml" Target="../ink/ink35.xml"/><Relationship Id="rId63" Type="http://schemas.openxmlformats.org/officeDocument/2006/relationships/customXml" Target="../ink/ink56.xml"/><Relationship Id="rId159" Type="http://schemas.openxmlformats.org/officeDocument/2006/relationships/customXml" Target="../ink/ink104.xml"/><Relationship Id="rId170" Type="http://schemas.openxmlformats.org/officeDocument/2006/relationships/image" Target="../media/image143.png"/><Relationship Id="rId226" Type="http://schemas.openxmlformats.org/officeDocument/2006/relationships/image" Target="../media/image171.png"/><Relationship Id="rId107" Type="http://schemas.openxmlformats.org/officeDocument/2006/relationships/customXml" Target="../ink/ink78.xml"/><Relationship Id="rId11" Type="http://schemas.openxmlformats.org/officeDocument/2006/relationships/customXml" Target="../ink/ink30.xml"/><Relationship Id="rId32" Type="http://schemas.openxmlformats.org/officeDocument/2006/relationships/image" Target="../media/image67.png"/><Relationship Id="rId53" Type="http://schemas.openxmlformats.org/officeDocument/2006/relationships/customXml" Target="../ink/ink51.xml"/><Relationship Id="rId74" Type="http://schemas.openxmlformats.org/officeDocument/2006/relationships/image" Target="../media/image89.png"/><Relationship Id="rId128" Type="http://schemas.openxmlformats.org/officeDocument/2006/relationships/image" Target="../media/image122.png"/><Relationship Id="rId149" Type="http://schemas.openxmlformats.org/officeDocument/2006/relationships/customXml" Target="../ink/ink99.xml"/><Relationship Id="rId5" Type="http://schemas.openxmlformats.org/officeDocument/2006/relationships/customXml" Target="../ink/ink27.xml"/><Relationship Id="rId95" Type="http://schemas.openxmlformats.org/officeDocument/2006/relationships/customXml" Target="../ink/ink72.xml"/><Relationship Id="rId160" Type="http://schemas.openxmlformats.org/officeDocument/2006/relationships/image" Target="../media/image138.png"/><Relationship Id="rId181" Type="http://schemas.openxmlformats.org/officeDocument/2006/relationships/customXml" Target="../ink/ink115.xml"/><Relationship Id="rId216" Type="http://schemas.openxmlformats.org/officeDocument/2006/relationships/image" Target="../media/image166.png"/><Relationship Id="rId237" Type="http://schemas.openxmlformats.org/officeDocument/2006/relationships/customXml" Target="../ink/ink143.xml"/><Relationship Id="rId258" Type="http://schemas.openxmlformats.org/officeDocument/2006/relationships/image" Target="../media/image187.png"/><Relationship Id="rId22" Type="http://schemas.openxmlformats.org/officeDocument/2006/relationships/image" Target="../media/image62.png"/><Relationship Id="rId43" Type="http://schemas.openxmlformats.org/officeDocument/2006/relationships/customXml" Target="../ink/ink46.xml"/><Relationship Id="rId64" Type="http://schemas.openxmlformats.org/officeDocument/2006/relationships/image" Target="../media/image84.png"/><Relationship Id="rId118" Type="http://schemas.openxmlformats.org/officeDocument/2006/relationships/image" Target="../media/image111.png"/><Relationship Id="rId139" Type="http://schemas.openxmlformats.org/officeDocument/2006/relationships/customXml" Target="../ink/ink94.xml"/><Relationship Id="rId85" Type="http://schemas.openxmlformats.org/officeDocument/2006/relationships/customXml" Target="../ink/ink67.xml"/><Relationship Id="rId150" Type="http://schemas.openxmlformats.org/officeDocument/2006/relationships/image" Target="../media/image133.png"/><Relationship Id="rId171" Type="http://schemas.openxmlformats.org/officeDocument/2006/relationships/customXml" Target="../ink/ink110.xml"/><Relationship Id="rId192" Type="http://schemas.openxmlformats.org/officeDocument/2006/relationships/image" Target="../media/image154.png"/><Relationship Id="rId206" Type="http://schemas.openxmlformats.org/officeDocument/2006/relationships/image" Target="../media/image161.png"/><Relationship Id="rId227" Type="http://schemas.openxmlformats.org/officeDocument/2006/relationships/customXml" Target="../ink/ink138.xml"/><Relationship Id="rId248" Type="http://schemas.openxmlformats.org/officeDocument/2006/relationships/image" Target="../media/image182.png"/><Relationship Id="rId12" Type="http://schemas.openxmlformats.org/officeDocument/2006/relationships/image" Target="../media/image55.png"/><Relationship Id="rId33" Type="http://schemas.openxmlformats.org/officeDocument/2006/relationships/customXml" Target="../ink/ink41.xml"/><Relationship Id="rId108" Type="http://schemas.openxmlformats.org/officeDocument/2006/relationships/image" Target="../media/image106.png"/><Relationship Id="rId129" Type="http://schemas.openxmlformats.org/officeDocument/2006/relationships/customXml" Target="../ink/ink89.xml"/><Relationship Id="rId54" Type="http://schemas.openxmlformats.org/officeDocument/2006/relationships/image" Target="../media/image79.png"/><Relationship Id="rId75" Type="http://schemas.openxmlformats.org/officeDocument/2006/relationships/customXml" Target="../ink/ink62.xml"/><Relationship Id="rId96" Type="http://schemas.openxmlformats.org/officeDocument/2006/relationships/image" Target="../media/image100.png"/><Relationship Id="rId140" Type="http://schemas.openxmlformats.org/officeDocument/2006/relationships/image" Target="../media/image128.png"/><Relationship Id="rId161" Type="http://schemas.openxmlformats.org/officeDocument/2006/relationships/customXml" Target="../ink/ink105.xml"/><Relationship Id="rId182" Type="http://schemas.openxmlformats.org/officeDocument/2006/relationships/image" Target="../media/image149.png"/><Relationship Id="rId217" Type="http://schemas.openxmlformats.org/officeDocument/2006/relationships/customXml" Target="../ink/ink133.xml"/><Relationship Id="rId6" Type="http://schemas.openxmlformats.org/officeDocument/2006/relationships/image" Target="../media/image52.png"/><Relationship Id="rId238" Type="http://schemas.openxmlformats.org/officeDocument/2006/relationships/image" Target="../media/image177.png"/><Relationship Id="rId259" Type="http://schemas.openxmlformats.org/officeDocument/2006/relationships/customXml" Target="../ink/ink154.xml"/><Relationship Id="rId23" Type="http://schemas.openxmlformats.org/officeDocument/2006/relationships/customXml" Target="../ink/ink36.xml"/><Relationship Id="rId119" Type="http://schemas.openxmlformats.org/officeDocument/2006/relationships/customXml" Target="../ink/ink84.xml"/><Relationship Id="rId44" Type="http://schemas.openxmlformats.org/officeDocument/2006/relationships/image" Target="../media/image74.png"/><Relationship Id="rId65" Type="http://schemas.openxmlformats.org/officeDocument/2006/relationships/customXml" Target="../ink/ink57.xml"/><Relationship Id="rId86" Type="http://schemas.openxmlformats.org/officeDocument/2006/relationships/image" Target="../media/image95.png"/><Relationship Id="rId130" Type="http://schemas.openxmlformats.org/officeDocument/2006/relationships/image" Target="../media/image123.png"/><Relationship Id="rId151" Type="http://schemas.openxmlformats.org/officeDocument/2006/relationships/customXml" Target="../ink/ink100.xml"/><Relationship Id="rId172" Type="http://schemas.openxmlformats.org/officeDocument/2006/relationships/image" Target="../media/image144.png"/><Relationship Id="rId193" Type="http://schemas.openxmlformats.org/officeDocument/2006/relationships/customXml" Target="../ink/ink121.xml"/><Relationship Id="rId207" Type="http://schemas.openxmlformats.org/officeDocument/2006/relationships/customXml" Target="../ink/ink128.xml"/><Relationship Id="rId228" Type="http://schemas.openxmlformats.org/officeDocument/2006/relationships/image" Target="../media/image172.png"/><Relationship Id="rId249" Type="http://schemas.openxmlformats.org/officeDocument/2006/relationships/customXml" Target="../ink/ink149.xml"/><Relationship Id="rId13" Type="http://schemas.openxmlformats.org/officeDocument/2006/relationships/customXml" Target="../ink/ink31.xml"/><Relationship Id="rId109" Type="http://schemas.openxmlformats.org/officeDocument/2006/relationships/customXml" Target="../ink/ink79.xml"/><Relationship Id="rId260" Type="http://schemas.openxmlformats.org/officeDocument/2006/relationships/image" Target="../media/image188.png"/><Relationship Id="rId34" Type="http://schemas.openxmlformats.org/officeDocument/2006/relationships/image" Target="../media/image68.png"/><Relationship Id="rId55" Type="http://schemas.openxmlformats.org/officeDocument/2006/relationships/customXml" Target="../ink/ink52.xml"/><Relationship Id="rId76" Type="http://schemas.openxmlformats.org/officeDocument/2006/relationships/image" Target="../media/image90.png"/><Relationship Id="rId97" Type="http://schemas.openxmlformats.org/officeDocument/2006/relationships/customXml" Target="../ink/ink73.xml"/><Relationship Id="rId120" Type="http://schemas.openxmlformats.org/officeDocument/2006/relationships/image" Target="../media/image112.png"/><Relationship Id="rId141" Type="http://schemas.openxmlformats.org/officeDocument/2006/relationships/customXml" Target="../ink/ink95.xml"/><Relationship Id="rId7" Type="http://schemas.openxmlformats.org/officeDocument/2006/relationships/customXml" Target="../ink/ink28.xml"/><Relationship Id="rId162" Type="http://schemas.openxmlformats.org/officeDocument/2006/relationships/image" Target="../media/image139.png"/><Relationship Id="rId183" Type="http://schemas.openxmlformats.org/officeDocument/2006/relationships/customXml" Target="../ink/ink116.xml"/><Relationship Id="rId218" Type="http://schemas.openxmlformats.org/officeDocument/2006/relationships/image" Target="../media/image167.png"/><Relationship Id="rId239" Type="http://schemas.openxmlformats.org/officeDocument/2006/relationships/customXml" Target="../ink/ink144.xml"/><Relationship Id="rId250" Type="http://schemas.openxmlformats.org/officeDocument/2006/relationships/image" Target="../media/image183.png"/><Relationship Id="rId24" Type="http://schemas.openxmlformats.org/officeDocument/2006/relationships/image" Target="../media/image63.png"/><Relationship Id="rId45" Type="http://schemas.openxmlformats.org/officeDocument/2006/relationships/customXml" Target="../ink/ink47.xml"/><Relationship Id="rId66" Type="http://schemas.openxmlformats.org/officeDocument/2006/relationships/image" Target="../media/image85.png"/><Relationship Id="rId87" Type="http://schemas.openxmlformats.org/officeDocument/2006/relationships/customXml" Target="../ink/ink68.xml"/><Relationship Id="rId110" Type="http://schemas.openxmlformats.org/officeDocument/2006/relationships/image" Target="../media/image107.png"/><Relationship Id="rId131" Type="http://schemas.openxmlformats.org/officeDocument/2006/relationships/customXml" Target="../ink/ink90.xml"/><Relationship Id="rId152" Type="http://schemas.openxmlformats.org/officeDocument/2006/relationships/image" Target="../media/image134.png"/><Relationship Id="rId173" Type="http://schemas.openxmlformats.org/officeDocument/2006/relationships/customXml" Target="../ink/ink111.xml"/><Relationship Id="rId194" Type="http://schemas.openxmlformats.org/officeDocument/2006/relationships/image" Target="../media/image155.png"/><Relationship Id="rId208" Type="http://schemas.openxmlformats.org/officeDocument/2006/relationships/image" Target="../media/image162.png"/><Relationship Id="rId229" Type="http://schemas.openxmlformats.org/officeDocument/2006/relationships/customXml" Target="../ink/ink139.xml"/><Relationship Id="rId240" Type="http://schemas.openxmlformats.org/officeDocument/2006/relationships/image" Target="../media/image178.png"/><Relationship Id="rId261" Type="http://schemas.openxmlformats.org/officeDocument/2006/relationships/customXml" Target="../ink/ink155.xml"/><Relationship Id="rId14" Type="http://schemas.openxmlformats.org/officeDocument/2006/relationships/image" Target="../media/image58.png"/><Relationship Id="rId35" Type="http://schemas.openxmlformats.org/officeDocument/2006/relationships/customXml" Target="../ink/ink42.xml"/><Relationship Id="rId56" Type="http://schemas.openxmlformats.org/officeDocument/2006/relationships/image" Target="../media/image80.png"/><Relationship Id="rId77" Type="http://schemas.openxmlformats.org/officeDocument/2006/relationships/customXml" Target="../ink/ink63.xml"/><Relationship Id="rId100" Type="http://schemas.openxmlformats.org/officeDocument/2006/relationships/image" Target="../media/image102.png"/><Relationship Id="rId8" Type="http://schemas.openxmlformats.org/officeDocument/2006/relationships/image" Target="../media/image53.png"/><Relationship Id="rId98" Type="http://schemas.openxmlformats.org/officeDocument/2006/relationships/image" Target="../media/image101.png"/><Relationship Id="rId121" Type="http://schemas.openxmlformats.org/officeDocument/2006/relationships/customXml" Target="../ink/ink85.xml"/><Relationship Id="rId142" Type="http://schemas.openxmlformats.org/officeDocument/2006/relationships/image" Target="../media/image129.png"/><Relationship Id="rId163" Type="http://schemas.openxmlformats.org/officeDocument/2006/relationships/customXml" Target="../ink/ink106.xml"/><Relationship Id="rId184" Type="http://schemas.openxmlformats.org/officeDocument/2006/relationships/image" Target="../media/image150.png"/><Relationship Id="rId219" Type="http://schemas.openxmlformats.org/officeDocument/2006/relationships/customXml" Target="../ink/ink134.xml"/><Relationship Id="rId230" Type="http://schemas.openxmlformats.org/officeDocument/2006/relationships/image" Target="../media/image173.png"/><Relationship Id="rId251" Type="http://schemas.openxmlformats.org/officeDocument/2006/relationships/customXml" Target="../ink/ink150.xml"/><Relationship Id="rId25" Type="http://schemas.openxmlformats.org/officeDocument/2006/relationships/customXml" Target="../ink/ink37.xml"/><Relationship Id="rId46" Type="http://schemas.openxmlformats.org/officeDocument/2006/relationships/image" Target="../media/image75.png"/><Relationship Id="rId67" Type="http://schemas.openxmlformats.org/officeDocument/2006/relationships/customXml" Target="../ink/ink58.xml"/><Relationship Id="rId88" Type="http://schemas.openxmlformats.org/officeDocument/2006/relationships/image" Target="../media/image96.png"/><Relationship Id="rId111" Type="http://schemas.openxmlformats.org/officeDocument/2006/relationships/customXml" Target="../ink/ink80.xml"/><Relationship Id="rId132" Type="http://schemas.openxmlformats.org/officeDocument/2006/relationships/image" Target="../media/image124.png"/><Relationship Id="rId153" Type="http://schemas.openxmlformats.org/officeDocument/2006/relationships/customXml" Target="../ink/ink101.xml"/><Relationship Id="rId174" Type="http://schemas.openxmlformats.org/officeDocument/2006/relationships/image" Target="../media/image145.png"/><Relationship Id="rId195" Type="http://schemas.openxmlformats.org/officeDocument/2006/relationships/customXml" Target="../ink/ink122.xml"/><Relationship Id="rId209" Type="http://schemas.openxmlformats.org/officeDocument/2006/relationships/customXml" Target="../ink/ink129.xml"/><Relationship Id="rId220" Type="http://schemas.openxmlformats.org/officeDocument/2006/relationships/image" Target="../media/image168.png"/><Relationship Id="rId241" Type="http://schemas.openxmlformats.org/officeDocument/2006/relationships/customXml" Target="../ink/ink145.xml"/><Relationship Id="rId15" Type="http://schemas.openxmlformats.org/officeDocument/2006/relationships/customXml" Target="../ink/ink32.xml"/><Relationship Id="rId36" Type="http://schemas.openxmlformats.org/officeDocument/2006/relationships/image" Target="../media/image69.png"/><Relationship Id="rId57" Type="http://schemas.openxmlformats.org/officeDocument/2006/relationships/customXml" Target="../ink/ink53.xml"/><Relationship Id="rId262" Type="http://schemas.openxmlformats.org/officeDocument/2006/relationships/image" Target="../media/image189.png"/><Relationship Id="rId78" Type="http://schemas.openxmlformats.org/officeDocument/2006/relationships/image" Target="../media/image91.png"/><Relationship Id="rId99" Type="http://schemas.openxmlformats.org/officeDocument/2006/relationships/customXml" Target="../ink/ink74.xml"/><Relationship Id="rId101" Type="http://schemas.openxmlformats.org/officeDocument/2006/relationships/customXml" Target="../ink/ink75.xml"/><Relationship Id="rId122" Type="http://schemas.openxmlformats.org/officeDocument/2006/relationships/image" Target="../media/image117.png"/><Relationship Id="rId143" Type="http://schemas.openxmlformats.org/officeDocument/2006/relationships/customXml" Target="../ink/ink96.xml"/><Relationship Id="rId164" Type="http://schemas.openxmlformats.org/officeDocument/2006/relationships/image" Target="../media/image140.png"/><Relationship Id="rId185" Type="http://schemas.openxmlformats.org/officeDocument/2006/relationships/customXml" Target="../ink/ink117.xml"/><Relationship Id="rId9" Type="http://schemas.openxmlformats.org/officeDocument/2006/relationships/customXml" Target="../ink/ink29.xml"/><Relationship Id="rId210" Type="http://schemas.openxmlformats.org/officeDocument/2006/relationships/image" Target="../media/image163.png"/><Relationship Id="rId26" Type="http://schemas.openxmlformats.org/officeDocument/2006/relationships/image" Target="../media/image64.png"/><Relationship Id="rId231" Type="http://schemas.openxmlformats.org/officeDocument/2006/relationships/customXml" Target="../ink/ink140.xml"/><Relationship Id="rId252" Type="http://schemas.openxmlformats.org/officeDocument/2006/relationships/image" Target="../media/image184.png"/><Relationship Id="rId47" Type="http://schemas.openxmlformats.org/officeDocument/2006/relationships/customXml" Target="../ink/ink48.xml"/><Relationship Id="rId68" Type="http://schemas.openxmlformats.org/officeDocument/2006/relationships/image" Target="../media/image86.png"/><Relationship Id="rId89" Type="http://schemas.openxmlformats.org/officeDocument/2006/relationships/customXml" Target="../ink/ink69.xml"/><Relationship Id="rId112" Type="http://schemas.openxmlformats.org/officeDocument/2006/relationships/image" Target="../media/image108.png"/><Relationship Id="rId133" Type="http://schemas.openxmlformats.org/officeDocument/2006/relationships/customXml" Target="../ink/ink91.xml"/><Relationship Id="rId154" Type="http://schemas.openxmlformats.org/officeDocument/2006/relationships/image" Target="../media/image135.png"/><Relationship Id="rId175" Type="http://schemas.openxmlformats.org/officeDocument/2006/relationships/customXml" Target="../ink/ink112.xml"/><Relationship Id="rId196" Type="http://schemas.openxmlformats.org/officeDocument/2006/relationships/image" Target="../media/image156.png"/><Relationship Id="rId200" Type="http://schemas.openxmlformats.org/officeDocument/2006/relationships/image" Target="../media/image158.png"/><Relationship Id="rId16" Type="http://schemas.openxmlformats.org/officeDocument/2006/relationships/image" Target="../media/image59.png"/><Relationship Id="rId221" Type="http://schemas.openxmlformats.org/officeDocument/2006/relationships/customXml" Target="../ink/ink135.xml"/><Relationship Id="rId242" Type="http://schemas.openxmlformats.org/officeDocument/2006/relationships/image" Target="../media/image179.png"/><Relationship Id="rId263" Type="http://schemas.openxmlformats.org/officeDocument/2006/relationships/customXml" Target="../ink/ink156.xml"/><Relationship Id="rId37" Type="http://schemas.openxmlformats.org/officeDocument/2006/relationships/customXml" Target="../ink/ink43.xml"/><Relationship Id="rId58" Type="http://schemas.openxmlformats.org/officeDocument/2006/relationships/image" Target="../media/image81.png"/><Relationship Id="rId79" Type="http://schemas.openxmlformats.org/officeDocument/2006/relationships/customXml" Target="../ink/ink64.xml"/><Relationship Id="rId102" Type="http://schemas.openxmlformats.org/officeDocument/2006/relationships/image" Target="../media/image103.png"/><Relationship Id="rId123" Type="http://schemas.openxmlformats.org/officeDocument/2006/relationships/customXml" Target="../ink/ink86.xml"/><Relationship Id="rId144" Type="http://schemas.openxmlformats.org/officeDocument/2006/relationships/image" Target="../media/image130.png"/><Relationship Id="rId90" Type="http://schemas.openxmlformats.org/officeDocument/2006/relationships/image" Target="../media/image97.png"/><Relationship Id="rId165" Type="http://schemas.openxmlformats.org/officeDocument/2006/relationships/customXml" Target="../ink/ink107.xml"/><Relationship Id="rId186" Type="http://schemas.openxmlformats.org/officeDocument/2006/relationships/image" Target="../media/image151.png"/><Relationship Id="rId211" Type="http://schemas.openxmlformats.org/officeDocument/2006/relationships/customXml" Target="../ink/ink130.xml"/><Relationship Id="rId232" Type="http://schemas.openxmlformats.org/officeDocument/2006/relationships/image" Target="../media/image174.png"/><Relationship Id="rId253" Type="http://schemas.openxmlformats.org/officeDocument/2006/relationships/customXml" Target="../ink/ink151.xml"/><Relationship Id="rId27" Type="http://schemas.openxmlformats.org/officeDocument/2006/relationships/customXml" Target="../ink/ink38.xml"/><Relationship Id="rId48" Type="http://schemas.openxmlformats.org/officeDocument/2006/relationships/image" Target="../media/image76.png"/><Relationship Id="rId69" Type="http://schemas.openxmlformats.org/officeDocument/2006/relationships/customXml" Target="../ink/ink59.xml"/><Relationship Id="rId113" Type="http://schemas.openxmlformats.org/officeDocument/2006/relationships/customXml" Target="../ink/ink81.xml"/><Relationship Id="rId134" Type="http://schemas.openxmlformats.org/officeDocument/2006/relationships/image" Target="../media/image125.png"/><Relationship Id="rId80" Type="http://schemas.openxmlformats.org/officeDocument/2006/relationships/image" Target="../media/image92.png"/><Relationship Id="rId155" Type="http://schemas.openxmlformats.org/officeDocument/2006/relationships/customXml" Target="../ink/ink102.xml"/><Relationship Id="rId176" Type="http://schemas.openxmlformats.org/officeDocument/2006/relationships/image" Target="../media/image146.png"/><Relationship Id="rId197" Type="http://schemas.openxmlformats.org/officeDocument/2006/relationships/customXml" Target="../ink/ink123.xml"/><Relationship Id="rId201" Type="http://schemas.openxmlformats.org/officeDocument/2006/relationships/customXml" Target="../ink/ink125.xml"/><Relationship Id="rId222" Type="http://schemas.openxmlformats.org/officeDocument/2006/relationships/image" Target="../media/image169.png"/><Relationship Id="rId243" Type="http://schemas.openxmlformats.org/officeDocument/2006/relationships/customXml" Target="../ink/ink146.xml"/><Relationship Id="rId264" Type="http://schemas.openxmlformats.org/officeDocument/2006/relationships/image" Target="../media/image190.png"/><Relationship Id="rId17" Type="http://schemas.openxmlformats.org/officeDocument/2006/relationships/customXml" Target="../ink/ink33.xml"/><Relationship Id="rId38" Type="http://schemas.openxmlformats.org/officeDocument/2006/relationships/image" Target="../media/image70.png"/><Relationship Id="rId59" Type="http://schemas.openxmlformats.org/officeDocument/2006/relationships/customXml" Target="../ink/ink54.xml"/><Relationship Id="rId103" Type="http://schemas.openxmlformats.org/officeDocument/2006/relationships/customXml" Target="../ink/ink76.xml"/><Relationship Id="rId124" Type="http://schemas.openxmlformats.org/officeDocument/2006/relationships/image" Target="../media/image118.png"/><Relationship Id="rId70" Type="http://schemas.openxmlformats.org/officeDocument/2006/relationships/image" Target="../media/image87.png"/><Relationship Id="rId91" Type="http://schemas.openxmlformats.org/officeDocument/2006/relationships/customXml" Target="../ink/ink70.xml"/><Relationship Id="rId145" Type="http://schemas.openxmlformats.org/officeDocument/2006/relationships/customXml" Target="../ink/ink97.xml"/><Relationship Id="rId166" Type="http://schemas.openxmlformats.org/officeDocument/2006/relationships/image" Target="../media/image141.png"/><Relationship Id="rId187" Type="http://schemas.openxmlformats.org/officeDocument/2006/relationships/customXml" Target="../ink/ink118.xml"/><Relationship Id="rId1" Type="http://schemas.microsoft.com/office/2007/relationships/media" Target="../media/media1.mp4"/><Relationship Id="rId212" Type="http://schemas.openxmlformats.org/officeDocument/2006/relationships/image" Target="../media/image164.png"/><Relationship Id="rId233" Type="http://schemas.openxmlformats.org/officeDocument/2006/relationships/customXml" Target="../ink/ink141.xml"/><Relationship Id="rId254" Type="http://schemas.openxmlformats.org/officeDocument/2006/relationships/image" Target="../media/image185.png"/><Relationship Id="rId28" Type="http://schemas.openxmlformats.org/officeDocument/2006/relationships/image" Target="../media/image65.png"/><Relationship Id="rId49" Type="http://schemas.openxmlformats.org/officeDocument/2006/relationships/customXml" Target="../ink/ink49.xml"/><Relationship Id="rId114" Type="http://schemas.openxmlformats.org/officeDocument/2006/relationships/image" Target="../media/image109.png"/><Relationship Id="rId60" Type="http://schemas.openxmlformats.org/officeDocument/2006/relationships/image" Target="../media/image82.png"/><Relationship Id="rId81" Type="http://schemas.openxmlformats.org/officeDocument/2006/relationships/customXml" Target="../ink/ink65.xml"/><Relationship Id="rId135" Type="http://schemas.openxmlformats.org/officeDocument/2006/relationships/customXml" Target="../ink/ink92.xml"/><Relationship Id="rId156" Type="http://schemas.openxmlformats.org/officeDocument/2006/relationships/image" Target="../media/image136.png"/><Relationship Id="rId177" Type="http://schemas.openxmlformats.org/officeDocument/2006/relationships/customXml" Target="../ink/ink113.xml"/><Relationship Id="rId198" Type="http://schemas.openxmlformats.org/officeDocument/2006/relationships/image" Target="../media/image157.png"/><Relationship Id="rId202" Type="http://schemas.openxmlformats.org/officeDocument/2006/relationships/image" Target="../media/image159.png"/><Relationship Id="rId223" Type="http://schemas.openxmlformats.org/officeDocument/2006/relationships/customXml" Target="../ink/ink136.xml"/><Relationship Id="rId244" Type="http://schemas.openxmlformats.org/officeDocument/2006/relationships/image" Target="../media/image180.png"/><Relationship Id="rId18" Type="http://schemas.openxmlformats.org/officeDocument/2006/relationships/image" Target="../media/image60.png"/><Relationship Id="rId39" Type="http://schemas.openxmlformats.org/officeDocument/2006/relationships/customXml" Target="../ink/ink44.xml"/><Relationship Id="rId265" Type="http://schemas.openxmlformats.org/officeDocument/2006/relationships/customXml" Target="../ink/ink157.xml"/><Relationship Id="rId50" Type="http://schemas.openxmlformats.org/officeDocument/2006/relationships/image" Target="../media/image77.png"/><Relationship Id="rId104" Type="http://schemas.openxmlformats.org/officeDocument/2006/relationships/image" Target="../media/image104.png"/><Relationship Id="rId125" Type="http://schemas.openxmlformats.org/officeDocument/2006/relationships/customXml" Target="../ink/ink87.xml"/><Relationship Id="rId146" Type="http://schemas.openxmlformats.org/officeDocument/2006/relationships/image" Target="../media/image131.png"/><Relationship Id="rId167" Type="http://schemas.openxmlformats.org/officeDocument/2006/relationships/customXml" Target="../ink/ink108.xml"/><Relationship Id="rId188" Type="http://schemas.openxmlformats.org/officeDocument/2006/relationships/image" Target="../media/image152.png"/><Relationship Id="rId71" Type="http://schemas.openxmlformats.org/officeDocument/2006/relationships/customXml" Target="../ink/ink60.xml"/><Relationship Id="rId92" Type="http://schemas.openxmlformats.org/officeDocument/2006/relationships/image" Target="../media/image98.png"/><Relationship Id="rId213" Type="http://schemas.openxmlformats.org/officeDocument/2006/relationships/customXml" Target="../ink/ink131.xml"/><Relationship Id="rId234" Type="http://schemas.openxmlformats.org/officeDocument/2006/relationships/image" Target="../media/image175.png"/><Relationship Id="rId2" Type="http://schemas.openxmlformats.org/officeDocument/2006/relationships/video" Target="../media/media1.mp4"/><Relationship Id="rId29" Type="http://schemas.openxmlformats.org/officeDocument/2006/relationships/customXml" Target="../ink/ink39.xml"/><Relationship Id="rId255" Type="http://schemas.openxmlformats.org/officeDocument/2006/relationships/customXml" Target="../ink/ink152.xml"/><Relationship Id="rId40" Type="http://schemas.openxmlformats.org/officeDocument/2006/relationships/image" Target="../media/image71.png"/><Relationship Id="rId115" Type="http://schemas.openxmlformats.org/officeDocument/2006/relationships/customXml" Target="../ink/ink82.xml"/><Relationship Id="rId136" Type="http://schemas.openxmlformats.org/officeDocument/2006/relationships/image" Target="../media/image126.png"/><Relationship Id="rId157" Type="http://schemas.openxmlformats.org/officeDocument/2006/relationships/customXml" Target="../ink/ink103.xml"/><Relationship Id="rId178" Type="http://schemas.openxmlformats.org/officeDocument/2006/relationships/image" Target="../media/image147.png"/><Relationship Id="rId61" Type="http://schemas.openxmlformats.org/officeDocument/2006/relationships/customXml" Target="../ink/ink55.xml"/><Relationship Id="rId82" Type="http://schemas.openxmlformats.org/officeDocument/2006/relationships/image" Target="../media/image93.png"/><Relationship Id="rId199" Type="http://schemas.openxmlformats.org/officeDocument/2006/relationships/customXml" Target="../ink/ink124.xml"/><Relationship Id="rId203" Type="http://schemas.openxmlformats.org/officeDocument/2006/relationships/customXml" Target="../ink/ink126.xml"/><Relationship Id="rId19" Type="http://schemas.openxmlformats.org/officeDocument/2006/relationships/customXml" Target="../ink/ink34.xml"/><Relationship Id="rId224" Type="http://schemas.openxmlformats.org/officeDocument/2006/relationships/image" Target="../media/image170.png"/><Relationship Id="rId245" Type="http://schemas.openxmlformats.org/officeDocument/2006/relationships/customXml" Target="../ink/ink147.xml"/><Relationship Id="rId266" Type="http://schemas.openxmlformats.org/officeDocument/2006/relationships/image" Target="../media/image191.png"/><Relationship Id="rId30" Type="http://schemas.openxmlformats.org/officeDocument/2006/relationships/image" Target="../media/image66.png"/><Relationship Id="rId105" Type="http://schemas.openxmlformats.org/officeDocument/2006/relationships/customXml" Target="../ink/ink77.xml"/><Relationship Id="rId126" Type="http://schemas.openxmlformats.org/officeDocument/2006/relationships/image" Target="../media/image121.png"/><Relationship Id="rId147" Type="http://schemas.openxmlformats.org/officeDocument/2006/relationships/customXml" Target="../ink/ink98.xml"/><Relationship Id="rId168" Type="http://schemas.openxmlformats.org/officeDocument/2006/relationships/image" Target="../media/image142.png"/><Relationship Id="rId51" Type="http://schemas.openxmlformats.org/officeDocument/2006/relationships/customXml" Target="../ink/ink50.xml"/><Relationship Id="rId72" Type="http://schemas.openxmlformats.org/officeDocument/2006/relationships/image" Target="../media/image88.png"/><Relationship Id="rId93" Type="http://schemas.openxmlformats.org/officeDocument/2006/relationships/customXml" Target="../ink/ink71.xml"/><Relationship Id="rId189" Type="http://schemas.openxmlformats.org/officeDocument/2006/relationships/customXml" Target="../ink/ink119.xml"/><Relationship Id="rId3" Type="http://schemas.openxmlformats.org/officeDocument/2006/relationships/slideLayout" Target="../slideLayouts/slideLayout11.xml"/><Relationship Id="rId214" Type="http://schemas.openxmlformats.org/officeDocument/2006/relationships/image" Target="../media/image165.png"/><Relationship Id="rId235" Type="http://schemas.openxmlformats.org/officeDocument/2006/relationships/customXml" Target="../ink/ink142.xml"/><Relationship Id="rId256" Type="http://schemas.openxmlformats.org/officeDocument/2006/relationships/image" Target="../media/image186.png"/><Relationship Id="rId116" Type="http://schemas.openxmlformats.org/officeDocument/2006/relationships/image" Target="../media/image110.png"/><Relationship Id="rId137" Type="http://schemas.openxmlformats.org/officeDocument/2006/relationships/customXml" Target="../ink/ink93.xml"/><Relationship Id="rId158" Type="http://schemas.openxmlformats.org/officeDocument/2006/relationships/image" Target="../media/image137.png"/><Relationship Id="rId20" Type="http://schemas.openxmlformats.org/officeDocument/2006/relationships/image" Target="../media/image61.png"/><Relationship Id="rId41" Type="http://schemas.openxmlformats.org/officeDocument/2006/relationships/customXml" Target="../ink/ink45.xml"/><Relationship Id="rId62" Type="http://schemas.openxmlformats.org/officeDocument/2006/relationships/image" Target="../media/image83.png"/><Relationship Id="rId83" Type="http://schemas.openxmlformats.org/officeDocument/2006/relationships/customXml" Target="../ink/ink66.xml"/><Relationship Id="rId179" Type="http://schemas.openxmlformats.org/officeDocument/2006/relationships/customXml" Target="../ink/ink114.xml"/><Relationship Id="rId190" Type="http://schemas.openxmlformats.org/officeDocument/2006/relationships/image" Target="../media/image153.png"/><Relationship Id="rId204" Type="http://schemas.openxmlformats.org/officeDocument/2006/relationships/image" Target="../media/image160.png"/><Relationship Id="rId225" Type="http://schemas.openxmlformats.org/officeDocument/2006/relationships/customXml" Target="../ink/ink137.xml"/><Relationship Id="rId246" Type="http://schemas.openxmlformats.org/officeDocument/2006/relationships/image" Target="../media/image181.png"/><Relationship Id="rId267" Type="http://schemas.openxmlformats.org/officeDocument/2006/relationships/image" Target="../media/image192.png"/><Relationship Id="rId106" Type="http://schemas.openxmlformats.org/officeDocument/2006/relationships/image" Target="../media/image105.png"/><Relationship Id="rId127" Type="http://schemas.openxmlformats.org/officeDocument/2006/relationships/customXml" Target="../ink/ink88.xml"/><Relationship Id="rId10" Type="http://schemas.openxmlformats.org/officeDocument/2006/relationships/image" Target="../media/image54.png"/><Relationship Id="rId31" Type="http://schemas.openxmlformats.org/officeDocument/2006/relationships/customXml" Target="../ink/ink40.xml"/><Relationship Id="rId52" Type="http://schemas.openxmlformats.org/officeDocument/2006/relationships/image" Target="../media/image78.png"/><Relationship Id="rId73" Type="http://schemas.openxmlformats.org/officeDocument/2006/relationships/customXml" Target="../ink/ink61.xml"/><Relationship Id="rId94" Type="http://schemas.openxmlformats.org/officeDocument/2006/relationships/image" Target="../media/image99.png"/><Relationship Id="rId148" Type="http://schemas.openxmlformats.org/officeDocument/2006/relationships/image" Target="../media/image132.png"/><Relationship Id="rId169" Type="http://schemas.openxmlformats.org/officeDocument/2006/relationships/customXml" Target="../ink/ink109.xml"/><Relationship Id="rId4" Type="http://schemas.openxmlformats.org/officeDocument/2006/relationships/image" Target="../media/image51.png"/><Relationship Id="rId180" Type="http://schemas.openxmlformats.org/officeDocument/2006/relationships/image" Target="../media/image148.png"/><Relationship Id="rId215" Type="http://schemas.openxmlformats.org/officeDocument/2006/relationships/customXml" Target="../ink/ink132.xml"/><Relationship Id="rId236" Type="http://schemas.openxmlformats.org/officeDocument/2006/relationships/image" Target="../media/image176.png"/><Relationship Id="rId257" Type="http://schemas.openxmlformats.org/officeDocument/2006/relationships/customXml" Target="../ink/ink153.xml"/><Relationship Id="rId42" Type="http://schemas.openxmlformats.org/officeDocument/2006/relationships/image" Target="../media/image72.png"/><Relationship Id="rId84" Type="http://schemas.openxmlformats.org/officeDocument/2006/relationships/image" Target="../media/image94.png"/><Relationship Id="rId138" Type="http://schemas.openxmlformats.org/officeDocument/2006/relationships/image" Target="../media/image127.png"/><Relationship Id="rId191" Type="http://schemas.openxmlformats.org/officeDocument/2006/relationships/customXml" Target="../ink/ink120.xml"/><Relationship Id="rId205" Type="http://schemas.openxmlformats.org/officeDocument/2006/relationships/customXml" Target="../ink/ink127.xml"/><Relationship Id="rId247" Type="http://schemas.openxmlformats.org/officeDocument/2006/relationships/customXml" Target="../ink/ink148.xml"/></Relationships>
</file>

<file path=ppt/slides/_rels/slide14.xml.rels><?xml version="1.0" encoding="UTF-8" standalone="yes"?>
<Relationships xmlns="http://schemas.openxmlformats.org/package/2006/relationships"><Relationship Id="rId671" Type="http://schemas.openxmlformats.org/officeDocument/2006/relationships/image" Target="../media/image395.png"/><Relationship Id="rId769" Type="http://schemas.openxmlformats.org/officeDocument/2006/relationships/customXml" Target="../ink/ink409.xml"/><Relationship Id="rId324" Type="http://schemas.openxmlformats.org/officeDocument/2006/relationships/customXml" Target="../ink/ink187.xml"/><Relationship Id="rId531" Type="http://schemas.openxmlformats.org/officeDocument/2006/relationships/image" Target="../media/image325.png"/><Relationship Id="rId629" Type="http://schemas.openxmlformats.org/officeDocument/2006/relationships/image" Target="../media/image374.png"/><Relationship Id="rId836" Type="http://schemas.openxmlformats.org/officeDocument/2006/relationships/image" Target="../media/image478.png"/><Relationship Id="rId268" Type="http://schemas.openxmlformats.org/officeDocument/2006/relationships/customXml" Target="../ink/ink159.xml"/><Relationship Id="rId475" Type="http://schemas.openxmlformats.org/officeDocument/2006/relationships/image" Target="../media/image297.png"/><Relationship Id="rId682" Type="http://schemas.openxmlformats.org/officeDocument/2006/relationships/customXml" Target="../ink/ink366.xml"/><Relationship Id="rId335" Type="http://schemas.openxmlformats.org/officeDocument/2006/relationships/image" Target="../media/image227.png"/><Relationship Id="rId542" Type="http://schemas.openxmlformats.org/officeDocument/2006/relationships/customXml" Target="../ink/ink296.xml"/><Relationship Id="rId402" Type="http://schemas.openxmlformats.org/officeDocument/2006/relationships/customXml" Target="../ink/ink226.xml"/><Relationship Id="rId279" Type="http://schemas.openxmlformats.org/officeDocument/2006/relationships/image" Target="../media/image199.png"/><Relationship Id="rId486" Type="http://schemas.openxmlformats.org/officeDocument/2006/relationships/customXml" Target="../ink/ink268.xml"/><Relationship Id="rId693" Type="http://schemas.openxmlformats.org/officeDocument/2006/relationships/image" Target="../media/image406.png"/><Relationship Id="rId707" Type="http://schemas.openxmlformats.org/officeDocument/2006/relationships/image" Target="../media/image413.png"/><Relationship Id="rId346" Type="http://schemas.openxmlformats.org/officeDocument/2006/relationships/customXml" Target="../ink/ink198.xml"/><Relationship Id="rId553" Type="http://schemas.openxmlformats.org/officeDocument/2006/relationships/image" Target="../media/image336.png"/><Relationship Id="rId760" Type="http://schemas.openxmlformats.org/officeDocument/2006/relationships/image" Target="../media/image440.png"/><Relationship Id="rId413" Type="http://schemas.openxmlformats.org/officeDocument/2006/relationships/image" Target="../media/image266.png"/><Relationship Id="rId497" Type="http://schemas.openxmlformats.org/officeDocument/2006/relationships/image" Target="../media/image308.png"/><Relationship Id="rId620" Type="http://schemas.openxmlformats.org/officeDocument/2006/relationships/customXml" Target="../ink/ink335.xml"/><Relationship Id="rId718" Type="http://schemas.openxmlformats.org/officeDocument/2006/relationships/customXml" Target="../ink/ink384.xml"/><Relationship Id="rId357" Type="http://schemas.openxmlformats.org/officeDocument/2006/relationships/image" Target="../media/image238.png"/><Relationship Id="rId564" Type="http://schemas.openxmlformats.org/officeDocument/2006/relationships/customXml" Target="../ink/ink307.xml"/><Relationship Id="rId771" Type="http://schemas.openxmlformats.org/officeDocument/2006/relationships/customXml" Target="../ink/ink410.xml"/><Relationship Id="rId424" Type="http://schemas.openxmlformats.org/officeDocument/2006/relationships/customXml" Target="../ink/ink237.xml"/><Relationship Id="rId631" Type="http://schemas.openxmlformats.org/officeDocument/2006/relationships/image" Target="../media/image375.png"/><Relationship Id="rId729" Type="http://schemas.openxmlformats.org/officeDocument/2006/relationships/image" Target="../media/image424.png"/><Relationship Id="rId270" Type="http://schemas.openxmlformats.org/officeDocument/2006/relationships/customXml" Target="../ink/ink160.xml"/><Relationship Id="rId368" Type="http://schemas.openxmlformats.org/officeDocument/2006/relationships/customXml" Target="../ink/ink209.xml"/><Relationship Id="rId575" Type="http://schemas.openxmlformats.org/officeDocument/2006/relationships/image" Target="../media/image347.png"/><Relationship Id="rId782" Type="http://schemas.openxmlformats.org/officeDocument/2006/relationships/image" Target="../media/image451.png"/><Relationship Id="rId435" Type="http://schemas.openxmlformats.org/officeDocument/2006/relationships/image" Target="../media/image277.png"/><Relationship Id="rId642" Type="http://schemas.openxmlformats.org/officeDocument/2006/relationships/customXml" Target="../ink/ink346.xml"/><Relationship Id="rId281" Type="http://schemas.openxmlformats.org/officeDocument/2006/relationships/image" Target="../media/image200.png"/><Relationship Id="rId502" Type="http://schemas.openxmlformats.org/officeDocument/2006/relationships/customXml" Target="../ink/ink276.xml"/><Relationship Id="rId379" Type="http://schemas.openxmlformats.org/officeDocument/2006/relationships/image" Target="../media/image249.png"/><Relationship Id="rId544" Type="http://schemas.openxmlformats.org/officeDocument/2006/relationships/customXml" Target="../ink/ink297.xml"/><Relationship Id="rId586" Type="http://schemas.openxmlformats.org/officeDocument/2006/relationships/customXml" Target="../ink/ink318.xml"/><Relationship Id="rId751" Type="http://schemas.openxmlformats.org/officeDocument/2006/relationships/customXml" Target="../ink/ink400.xml"/><Relationship Id="rId793" Type="http://schemas.openxmlformats.org/officeDocument/2006/relationships/customXml" Target="../ink/ink421.xml"/><Relationship Id="rId807" Type="http://schemas.openxmlformats.org/officeDocument/2006/relationships/customXml" Target="../ink/ink428.xml"/><Relationship Id="rId390" Type="http://schemas.openxmlformats.org/officeDocument/2006/relationships/customXml" Target="../ink/ink220.xml"/><Relationship Id="rId404" Type="http://schemas.openxmlformats.org/officeDocument/2006/relationships/customXml" Target="../ink/ink227.xml"/><Relationship Id="rId446" Type="http://schemas.openxmlformats.org/officeDocument/2006/relationships/customXml" Target="../ink/ink248.xml"/><Relationship Id="rId611" Type="http://schemas.openxmlformats.org/officeDocument/2006/relationships/image" Target="../media/image365.png"/><Relationship Id="rId653" Type="http://schemas.openxmlformats.org/officeDocument/2006/relationships/image" Target="../media/image386.png"/><Relationship Id="rId292" Type="http://schemas.openxmlformats.org/officeDocument/2006/relationships/customXml" Target="../ink/ink171.xml"/><Relationship Id="rId306" Type="http://schemas.openxmlformats.org/officeDocument/2006/relationships/customXml" Target="../ink/ink178.xml"/><Relationship Id="rId488" Type="http://schemas.openxmlformats.org/officeDocument/2006/relationships/customXml" Target="../ink/ink269.xml"/><Relationship Id="rId695" Type="http://schemas.openxmlformats.org/officeDocument/2006/relationships/image" Target="../media/image407.png"/><Relationship Id="rId709" Type="http://schemas.openxmlformats.org/officeDocument/2006/relationships/image" Target="../media/image414.png"/><Relationship Id="rId348" Type="http://schemas.openxmlformats.org/officeDocument/2006/relationships/customXml" Target="../ink/ink199.xml"/><Relationship Id="rId513" Type="http://schemas.openxmlformats.org/officeDocument/2006/relationships/image" Target="../media/image316.png"/><Relationship Id="rId555" Type="http://schemas.openxmlformats.org/officeDocument/2006/relationships/image" Target="../media/image337.png"/><Relationship Id="rId597" Type="http://schemas.openxmlformats.org/officeDocument/2006/relationships/image" Target="../media/image358.png"/><Relationship Id="rId720" Type="http://schemas.openxmlformats.org/officeDocument/2006/relationships/customXml" Target="../ink/ink385.xml"/><Relationship Id="rId762" Type="http://schemas.openxmlformats.org/officeDocument/2006/relationships/image" Target="../media/image441.png"/><Relationship Id="rId818" Type="http://schemas.openxmlformats.org/officeDocument/2006/relationships/image" Target="../media/image469.png"/><Relationship Id="rId415" Type="http://schemas.openxmlformats.org/officeDocument/2006/relationships/image" Target="../media/image267.png"/><Relationship Id="rId457" Type="http://schemas.openxmlformats.org/officeDocument/2006/relationships/image" Target="../media/image288.png"/><Relationship Id="rId622" Type="http://schemas.openxmlformats.org/officeDocument/2006/relationships/customXml" Target="../ink/ink336.xml"/><Relationship Id="rId499" Type="http://schemas.openxmlformats.org/officeDocument/2006/relationships/image" Target="../media/image309.png"/><Relationship Id="rId664" Type="http://schemas.openxmlformats.org/officeDocument/2006/relationships/customXml" Target="../ink/ink357.xml"/><Relationship Id="rId317" Type="http://schemas.openxmlformats.org/officeDocument/2006/relationships/image" Target="../media/image218.png"/><Relationship Id="rId359" Type="http://schemas.openxmlformats.org/officeDocument/2006/relationships/image" Target="../media/image239.png"/><Relationship Id="rId524" Type="http://schemas.openxmlformats.org/officeDocument/2006/relationships/customXml" Target="../ink/ink287.xml"/><Relationship Id="rId566" Type="http://schemas.openxmlformats.org/officeDocument/2006/relationships/customXml" Target="../ink/ink308.xml"/><Relationship Id="rId731" Type="http://schemas.openxmlformats.org/officeDocument/2006/relationships/image" Target="../media/image425.png"/><Relationship Id="rId773" Type="http://schemas.openxmlformats.org/officeDocument/2006/relationships/customXml" Target="../ink/ink411.xml"/><Relationship Id="rId370" Type="http://schemas.openxmlformats.org/officeDocument/2006/relationships/customXml" Target="../ink/ink210.xml"/><Relationship Id="rId426" Type="http://schemas.openxmlformats.org/officeDocument/2006/relationships/customXml" Target="../ink/ink238.xml"/><Relationship Id="rId633" Type="http://schemas.openxmlformats.org/officeDocument/2006/relationships/image" Target="../media/image376.png"/><Relationship Id="rId829" Type="http://schemas.openxmlformats.org/officeDocument/2006/relationships/customXml" Target="../ink/ink439.xml"/><Relationship Id="rId468" Type="http://schemas.openxmlformats.org/officeDocument/2006/relationships/customXml" Target="../ink/ink259.xml"/><Relationship Id="rId675" Type="http://schemas.openxmlformats.org/officeDocument/2006/relationships/image" Target="../media/image397.png"/><Relationship Id="rId840" Type="http://schemas.openxmlformats.org/officeDocument/2006/relationships/image" Target="../media/image480.png"/><Relationship Id="rId272" Type="http://schemas.openxmlformats.org/officeDocument/2006/relationships/customXml" Target="../ink/ink161.xml"/><Relationship Id="rId328" Type="http://schemas.openxmlformats.org/officeDocument/2006/relationships/customXml" Target="../ink/ink189.xml"/><Relationship Id="rId535" Type="http://schemas.openxmlformats.org/officeDocument/2006/relationships/image" Target="../media/image327.png"/><Relationship Id="rId577" Type="http://schemas.openxmlformats.org/officeDocument/2006/relationships/image" Target="../media/image348.png"/><Relationship Id="rId700" Type="http://schemas.openxmlformats.org/officeDocument/2006/relationships/customXml" Target="../ink/ink375.xml"/><Relationship Id="rId742" Type="http://schemas.openxmlformats.org/officeDocument/2006/relationships/customXml" Target="../ink/ink396.xml"/><Relationship Id="rId381" Type="http://schemas.openxmlformats.org/officeDocument/2006/relationships/image" Target="../media/image250.png"/><Relationship Id="rId602" Type="http://schemas.openxmlformats.org/officeDocument/2006/relationships/customXml" Target="../ink/ink326.xml"/><Relationship Id="rId784" Type="http://schemas.openxmlformats.org/officeDocument/2006/relationships/image" Target="../media/image452.png"/><Relationship Id="rId437" Type="http://schemas.openxmlformats.org/officeDocument/2006/relationships/image" Target="../media/image278.png"/><Relationship Id="rId479" Type="http://schemas.openxmlformats.org/officeDocument/2006/relationships/image" Target="../media/image299.png"/><Relationship Id="rId644" Type="http://schemas.openxmlformats.org/officeDocument/2006/relationships/customXml" Target="../ink/ink347.xml"/><Relationship Id="rId686" Type="http://schemas.openxmlformats.org/officeDocument/2006/relationships/customXml" Target="../ink/ink368.xml"/><Relationship Id="rId283" Type="http://schemas.openxmlformats.org/officeDocument/2006/relationships/image" Target="../media/image201.png"/><Relationship Id="rId339" Type="http://schemas.openxmlformats.org/officeDocument/2006/relationships/image" Target="../media/image229.png"/><Relationship Id="rId490" Type="http://schemas.openxmlformats.org/officeDocument/2006/relationships/customXml" Target="../ink/ink270.xml"/><Relationship Id="rId504" Type="http://schemas.openxmlformats.org/officeDocument/2006/relationships/customXml" Target="../ink/ink277.xml"/><Relationship Id="rId546" Type="http://schemas.openxmlformats.org/officeDocument/2006/relationships/customXml" Target="../ink/ink298.xml"/><Relationship Id="rId711" Type="http://schemas.openxmlformats.org/officeDocument/2006/relationships/image" Target="../media/image415.png"/><Relationship Id="rId753" Type="http://schemas.openxmlformats.org/officeDocument/2006/relationships/customXml" Target="../ink/ink401.xml"/><Relationship Id="rId350" Type="http://schemas.openxmlformats.org/officeDocument/2006/relationships/customXml" Target="../ink/ink200.xml"/><Relationship Id="rId406" Type="http://schemas.openxmlformats.org/officeDocument/2006/relationships/customXml" Target="../ink/ink228.xml"/><Relationship Id="rId588" Type="http://schemas.openxmlformats.org/officeDocument/2006/relationships/customXml" Target="../ink/ink319.xml"/><Relationship Id="rId795" Type="http://schemas.openxmlformats.org/officeDocument/2006/relationships/customXml" Target="../ink/ink422.xml"/><Relationship Id="rId809" Type="http://schemas.openxmlformats.org/officeDocument/2006/relationships/customXml" Target="../ink/ink429.xml"/><Relationship Id="rId392" Type="http://schemas.openxmlformats.org/officeDocument/2006/relationships/customXml" Target="../ink/ink221.xml"/><Relationship Id="rId448" Type="http://schemas.openxmlformats.org/officeDocument/2006/relationships/customXml" Target="../ink/ink249.xml"/><Relationship Id="rId613" Type="http://schemas.openxmlformats.org/officeDocument/2006/relationships/image" Target="../media/image366.png"/><Relationship Id="rId655" Type="http://schemas.openxmlformats.org/officeDocument/2006/relationships/image" Target="../media/image387.png"/><Relationship Id="rId697" Type="http://schemas.openxmlformats.org/officeDocument/2006/relationships/image" Target="../media/image408.png"/><Relationship Id="rId820" Type="http://schemas.openxmlformats.org/officeDocument/2006/relationships/image" Target="../media/image470.png"/><Relationship Id="rId294" Type="http://schemas.openxmlformats.org/officeDocument/2006/relationships/customXml" Target="../ink/ink172.xml"/><Relationship Id="rId308" Type="http://schemas.openxmlformats.org/officeDocument/2006/relationships/customXml" Target="../ink/ink179.xml"/><Relationship Id="rId515" Type="http://schemas.openxmlformats.org/officeDocument/2006/relationships/image" Target="../media/image317.png"/><Relationship Id="rId722" Type="http://schemas.openxmlformats.org/officeDocument/2006/relationships/customXml" Target="../ink/ink386.xml"/><Relationship Id="rId361" Type="http://schemas.openxmlformats.org/officeDocument/2006/relationships/image" Target="../media/image240.png"/><Relationship Id="rId557" Type="http://schemas.openxmlformats.org/officeDocument/2006/relationships/image" Target="../media/image338.png"/><Relationship Id="rId599" Type="http://schemas.openxmlformats.org/officeDocument/2006/relationships/image" Target="../media/image359.png"/><Relationship Id="rId764" Type="http://schemas.openxmlformats.org/officeDocument/2006/relationships/image" Target="../media/image442.png"/><Relationship Id="rId417" Type="http://schemas.openxmlformats.org/officeDocument/2006/relationships/image" Target="../media/image268.png"/><Relationship Id="rId459" Type="http://schemas.openxmlformats.org/officeDocument/2006/relationships/image" Target="../media/image289.png"/><Relationship Id="rId624" Type="http://schemas.openxmlformats.org/officeDocument/2006/relationships/customXml" Target="../ink/ink337.xml"/><Relationship Id="rId666" Type="http://schemas.openxmlformats.org/officeDocument/2006/relationships/customXml" Target="../ink/ink358.xml"/><Relationship Id="rId831" Type="http://schemas.openxmlformats.org/officeDocument/2006/relationships/customXml" Target="../ink/ink440.xml"/><Relationship Id="rId319" Type="http://schemas.openxmlformats.org/officeDocument/2006/relationships/image" Target="../media/image219.png"/><Relationship Id="rId470" Type="http://schemas.openxmlformats.org/officeDocument/2006/relationships/customXml" Target="../ink/ink260.xml"/><Relationship Id="rId526" Type="http://schemas.openxmlformats.org/officeDocument/2006/relationships/customXml" Target="../ink/ink288.xml"/><Relationship Id="rId330" Type="http://schemas.openxmlformats.org/officeDocument/2006/relationships/customXml" Target="../ink/ink190.xml"/><Relationship Id="rId568" Type="http://schemas.openxmlformats.org/officeDocument/2006/relationships/customXml" Target="../ink/ink309.xml"/><Relationship Id="rId733" Type="http://schemas.openxmlformats.org/officeDocument/2006/relationships/image" Target="../media/image426.png"/><Relationship Id="rId775" Type="http://schemas.openxmlformats.org/officeDocument/2006/relationships/customXml" Target="../ink/ink412.xml"/><Relationship Id="rId372" Type="http://schemas.openxmlformats.org/officeDocument/2006/relationships/customXml" Target="../ink/ink211.xml"/><Relationship Id="rId428" Type="http://schemas.openxmlformats.org/officeDocument/2006/relationships/customXml" Target="../ink/ink239.xml"/><Relationship Id="rId635" Type="http://schemas.openxmlformats.org/officeDocument/2006/relationships/image" Target="../media/image377.png"/><Relationship Id="rId677" Type="http://schemas.openxmlformats.org/officeDocument/2006/relationships/image" Target="../media/image398.png"/><Relationship Id="rId800" Type="http://schemas.openxmlformats.org/officeDocument/2006/relationships/image" Target="../media/image460.png"/><Relationship Id="rId842" Type="http://schemas.openxmlformats.org/officeDocument/2006/relationships/image" Target="../media/image481.png"/><Relationship Id="rId274" Type="http://schemas.openxmlformats.org/officeDocument/2006/relationships/customXml" Target="../ink/ink162.xml"/><Relationship Id="rId481" Type="http://schemas.openxmlformats.org/officeDocument/2006/relationships/image" Target="../media/image300.png"/><Relationship Id="rId702" Type="http://schemas.openxmlformats.org/officeDocument/2006/relationships/customXml" Target="../ink/ink376.xml"/><Relationship Id="rId537" Type="http://schemas.openxmlformats.org/officeDocument/2006/relationships/image" Target="../media/image328.png"/><Relationship Id="rId579" Type="http://schemas.openxmlformats.org/officeDocument/2006/relationships/image" Target="../media/image349.png"/><Relationship Id="rId744" Type="http://schemas.openxmlformats.org/officeDocument/2006/relationships/customXml" Target="../ink/ink397.xml"/><Relationship Id="rId786" Type="http://schemas.openxmlformats.org/officeDocument/2006/relationships/image" Target="../media/image453.png"/><Relationship Id="rId341" Type="http://schemas.openxmlformats.org/officeDocument/2006/relationships/image" Target="../media/image230.png"/><Relationship Id="rId383" Type="http://schemas.openxmlformats.org/officeDocument/2006/relationships/image" Target="../media/image251.png"/><Relationship Id="rId439" Type="http://schemas.openxmlformats.org/officeDocument/2006/relationships/image" Target="../media/image279.png"/><Relationship Id="rId590" Type="http://schemas.openxmlformats.org/officeDocument/2006/relationships/customXml" Target="../ink/ink320.xml"/><Relationship Id="rId604" Type="http://schemas.openxmlformats.org/officeDocument/2006/relationships/customXml" Target="../ink/ink327.xml"/><Relationship Id="rId646" Type="http://schemas.openxmlformats.org/officeDocument/2006/relationships/customXml" Target="../ink/ink348.xml"/><Relationship Id="rId811" Type="http://schemas.openxmlformats.org/officeDocument/2006/relationships/customXml" Target="../ink/ink430.xml"/><Relationship Id="rId285" Type="http://schemas.openxmlformats.org/officeDocument/2006/relationships/image" Target="../media/image202.png"/><Relationship Id="rId450" Type="http://schemas.openxmlformats.org/officeDocument/2006/relationships/customXml" Target="../ink/ink250.xml"/><Relationship Id="rId506" Type="http://schemas.openxmlformats.org/officeDocument/2006/relationships/customXml" Target="../ink/ink278.xml"/><Relationship Id="rId688" Type="http://schemas.openxmlformats.org/officeDocument/2006/relationships/customXml" Target="../ink/ink369.xml"/><Relationship Id="rId310" Type="http://schemas.openxmlformats.org/officeDocument/2006/relationships/customXml" Target="../ink/ink180.xml"/><Relationship Id="rId492" Type="http://schemas.openxmlformats.org/officeDocument/2006/relationships/customXml" Target="../ink/ink271.xml"/><Relationship Id="rId548" Type="http://schemas.openxmlformats.org/officeDocument/2006/relationships/customXml" Target="../ink/ink299.xml"/><Relationship Id="rId713" Type="http://schemas.openxmlformats.org/officeDocument/2006/relationships/image" Target="../media/image416.png"/><Relationship Id="rId755" Type="http://schemas.openxmlformats.org/officeDocument/2006/relationships/customXml" Target="../ink/ink402.xml"/><Relationship Id="rId797" Type="http://schemas.openxmlformats.org/officeDocument/2006/relationships/customXml" Target="../ink/ink423.xml"/><Relationship Id="rId352" Type="http://schemas.openxmlformats.org/officeDocument/2006/relationships/customXml" Target="../ink/ink201.xml"/><Relationship Id="rId394" Type="http://schemas.openxmlformats.org/officeDocument/2006/relationships/customXml" Target="../ink/ink222.xml"/><Relationship Id="rId408" Type="http://schemas.openxmlformats.org/officeDocument/2006/relationships/customXml" Target="../ink/ink229.xml"/><Relationship Id="rId615" Type="http://schemas.openxmlformats.org/officeDocument/2006/relationships/image" Target="../media/image367.png"/><Relationship Id="rId822" Type="http://schemas.openxmlformats.org/officeDocument/2006/relationships/image" Target="../media/image471.png"/><Relationship Id="rId657" Type="http://schemas.openxmlformats.org/officeDocument/2006/relationships/image" Target="../media/image388.png"/><Relationship Id="rId699" Type="http://schemas.openxmlformats.org/officeDocument/2006/relationships/image" Target="../media/image409.png"/><Relationship Id="rId296" Type="http://schemas.openxmlformats.org/officeDocument/2006/relationships/customXml" Target="../ink/ink173.xml"/><Relationship Id="rId461" Type="http://schemas.openxmlformats.org/officeDocument/2006/relationships/image" Target="../media/image290.png"/><Relationship Id="rId517" Type="http://schemas.openxmlformats.org/officeDocument/2006/relationships/image" Target="../media/image318.png"/><Relationship Id="rId559" Type="http://schemas.openxmlformats.org/officeDocument/2006/relationships/image" Target="../media/image339.png"/><Relationship Id="rId724" Type="http://schemas.openxmlformats.org/officeDocument/2006/relationships/customXml" Target="../ink/ink387.xml"/><Relationship Id="rId766" Type="http://schemas.openxmlformats.org/officeDocument/2006/relationships/image" Target="../media/image443.png"/><Relationship Id="rId321" Type="http://schemas.openxmlformats.org/officeDocument/2006/relationships/image" Target="../media/image220.png"/><Relationship Id="rId363" Type="http://schemas.openxmlformats.org/officeDocument/2006/relationships/image" Target="../media/image241.png"/><Relationship Id="rId419" Type="http://schemas.openxmlformats.org/officeDocument/2006/relationships/image" Target="../media/image269.png"/><Relationship Id="rId570" Type="http://schemas.openxmlformats.org/officeDocument/2006/relationships/customXml" Target="../ink/ink310.xml"/><Relationship Id="rId626" Type="http://schemas.openxmlformats.org/officeDocument/2006/relationships/customXml" Target="../ink/ink338.xml"/><Relationship Id="rId430" Type="http://schemas.openxmlformats.org/officeDocument/2006/relationships/customXml" Target="../ink/ink240.xml"/><Relationship Id="rId668" Type="http://schemas.openxmlformats.org/officeDocument/2006/relationships/customXml" Target="../ink/ink359.xml"/><Relationship Id="rId833" Type="http://schemas.openxmlformats.org/officeDocument/2006/relationships/customXml" Target="../ink/ink441.xml"/><Relationship Id="rId472" Type="http://schemas.openxmlformats.org/officeDocument/2006/relationships/customXml" Target="../ink/ink261.xml"/><Relationship Id="rId528" Type="http://schemas.openxmlformats.org/officeDocument/2006/relationships/customXml" Target="../ink/ink289.xml"/><Relationship Id="rId735" Type="http://schemas.openxmlformats.org/officeDocument/2006/relationships/image" Target="../media/image427.png"/><Relationship Id="rId332" Type="http://schemas.openxmlformats.org/officeDocument/2006/relationships/customXml" Target="../ink/ink191.xml"/><Relationship Id="rId374" Type="http://schemas.openxmlformats.org/officeDocument/2006/relationships/customXml" Target="../ink/ink212.xml"/><Relationship Id="rId581" Type="http://schemas.openxmlformats.org/officeDocument/2006/relationships/image" Target="../media/image350.png"/><Relationship Id="rId777" Type="http://schemas.openxmlformats.org/officeDocument/2006/relationships/customXml" Target="../ink/ink413.xml"/><Relationship Id="rId637" Type="http://schemas.openxmlformats.org/officeDocument/2006/relationships/image" Target="../media/image378.png"/><Relationship Id="rId679" Type="http://schemas.openxmlformats.org/officeDocument/2006/relationships/image" Target="../media/image399.png"/><Relationship Id="rId802" Type="http://schemas.openxmlformats.org/officeDocument/2006/relationships/image" Target="../media/image461.png"/><Relationship Id="rId2" Type="http://schemas.openxmlformats.org/officeDocument/2006/relationships/customXml" Target="../ink/ink158.xml"/><Relationship Id="rId276" Type="http://schemas.openxmlformats.org/officeDocument/2006/relationships/customXml" Target="../ink/ink163.xml"/><Relationship Id="rId441" Type="http://schemas.openxmlformats.org/officeDocument/2006/relationships/image" Target="../media/image280.png"/><Relationship Id="rId483" Type="http://schemas.openxmlformats.org/officeDocument/2006/relationships/image" Target="../media/image301.png"/><Relationship Id="rId539" Type="http://schemas.openxmlformats.org/officeDocument/2006/relationships/image" Target="../media/image329.png"/><Relationship Id="rId690" Type="http://schemas.openxmlformats.org/officeDocument/2006/relationships/customXml" Target="../ink/ink370.xml"/><Relationship Id="rId704" Type="http://schemas.openxmlformats.org/officeDocument/2006/relationships/customXml" Target="../ink/ink377.xml"/><Relationship Id="rId746" Type="http://schemas.openxmlformats.org/officeDocument/2006/relationships/image" Target="../media/image433.png"/><Relationship Id="rId301" Type="http://schemas.openxmlformats.org/officeDocument/2006/relationships/image" Target="../media/image210.png"/><Relationship Id="rId343" Type="http://schemas.openxmlformats.org/officeDocument/2006/relationships/image" Target="../media/image231.png"/><Relationship Id="rId550" Type="http://schemas.openxmlformats.org/officeDocument/2006/relationships/customXml" Target="../ink/ink300.xml"/><Relationship Id="rId788" Type="http://schemas.openxmlformats.org/officeDocument/2006/relationships/image" Target="../media/image454.png"/><Relationship Id="rId385" Type="http://schemas.openxmlformats.org/officeDocument/2006/relationships/image" Target="../media/image252.png"/><Relationship Id="rId592" Type="http://schemas.openxmlformats.org/officeDocument/2006/relationships/customXml" Target="../ink/ink321.xml"/><Relationship Id="rId606" Type="http://schemas.openxmlformats.org/officeDocument/2006/relationships/customXml" Target="../ink/ink328.xml"/><Relationship Id="rId648" Type="http://schemas.openxmlformats.org/officeDocument/2006/relationships/customXml" Target="../ink/ink349.xml"/><Relationship Id="rId813" Type="http://schemas.openxmlformats.org/officeDocument/2006/relationships/customXml" Target="../ink/ink431.xml"/><Relationship Id="rId287" Type="http://schemas.openxmlformats.org/officeDocument/2006/relationships/image" Target="../media/image203.png"/><Relationship Id="rId410" Type="http://schemas.openxmlformats.org/officeDocument/2006/relationships/customXml" Target="../ink/ink230.xml"/><Relationship Id="rId452" Type="http://schemas.openxmlformats.org/officeDocument/2006/relationships/customXml" Target="../ink/ink251.xml"/><Relationship Id="rId494" Type="http://schemas.openxmlformats.org/officeDocument/2006/relationships/customXml" Target="../ink/ink272.xml"/><Relationship Id="rId508" Type="http://schemas.openxmlformats.org/officeDocument/2006/relationships/customXml" Target="../ink/ink279.xml"/><Relationship Id="rId715" Type="http://schemas.openxmlformats.org/officeDocument/2006/relationships/image" Target="../media/image417.png"/><Relationship Id="rId312" Type="http://schemas.openxmlformats.org/officeDocument/2006/relationships/customXml" Target="../ink/ink181.xml"/><Relationship Id="rId354" Type="http://schemas.openxmlformats.org/officeDocument/2006/relationships/customXml" Target="../ink/ink202.xml"/><Relationship Id="rId757" Type="http://schemas.openxmlformats.org/officeDocument/2006/relationships/customXml" Target="../ink/ink403.xml"/><Relationship Id="rId799" Type="http://schemas.openxmlformats.org/officeDocument/2006/relationships/customXml" Target="../ink/ink424.xml"/><Relationship Id="rId396" Type="http://schemas.openxmlformats.org/officeDocument/2006/relationships/customXml" Target="../ink/ink223.xml"/><Relationship Id="rId561" Type="http://schemas.openxmlformats.org/officeDocument/2006/relationships/image" Target="../media/image340.png"/><Relationship Id="rId617" Type="http://schemas.openxmlformats.org/officeDocument/2006/relationships/image" Target="../media/image368.png"/><Relationship Id="rId659" Type="http://schemas.openxmlformats.org/officeDocument/2006/relationships/image" Target="../media/image389.png"/><Relationship Id="rId824" Type="http://schemas.openxmlformats.org/officeDocument/2006/relationships/image" Target="../media/image472.png"/><Relationship Id="rId298" Type="http://schemas.openxmlformats.org/officeDocument/2006/relationships/customXml" Target="../ink/ink174.xml"/><Relationship Id="rId421" Type="http://schemas.openxmlformats.org/officeDocument/2006/relationships/image" Target="../media/image270.png"/><Relationship Id="rId463" Type="http://schemas.openxmlformats.org/officeDocument/2006/relationships/image" Target="../media/image291.png"/><Relationship Id="rId519" Type="http://schemas.openxmlformats.org/officeDocument/2006/relationships/image" Target="../media/image319.png"/><Relationship Id="rId670" Type="http://schemas.openxmlformats.org/officeDocument/2006/relationships/customXml" Target="../ink/ink360.xml"/><Relationship Id="rId323" Type="http://schemas.openxmlformats.org/officeDocument/2006/relationships/image" Target="../media/image221.png"/><Relationship Id="rId530" Type="http://schemas.openxmlformats.org/officeDocument/2006/relationships/customXml" Target="../ink/ink290.xml"/><Relationship Id="rId726" Type="http://schemas.openxmlformats.org/officeDocument/2006/relationships/customXml" Target="../ink/ink388.xml"/><Relationship Id="rId768" Type="http://schemas.openxmlformats.org/officeDocument/2006/relationships/image" Target="../media/image444.png"/><Relationship Id="rId365" Type="http://schemas.openxmlformats.org/officeDocument/2006/relationships/image" Target="../media/image242.png"/><Relationship Id="rId572" Type="http://schemas.openxmlformats.org/officeDocument/2006/relationships/customXml" Target="../ink/ink311.xml"/><Relationship Id="rId628" Type="http://schemas.openxmlformats.org/officeDocument/2006/relationships/customXml" Target="../ink/ink339.xml"/><Relationship Id="rId835" Type="http://schemas.openxmlformats.org/officeDocument/2006/relationships/customXml" Target="../ink/ink442.xml"/><Relationship Id="rId267" Type="http://schemas.openxmlformats.org/officeDocument/2006/relationships/image" Target="../media/image193.png"/><Relationship Id="rId432" Type="http://schemas.openxmlformats.org/officeDocument/2006/relationships/customXml" Target="../ink/ink241.xml"/><Relationship Id="rId474" Type="http://schemas.openxmlformats.org/officeDocument/2006/relationships/customXml" Target="../ink/ink262.xml"/><Relationship Id="rId681" Type="http://schemas.openxmlformats.org/officeDocument/2006/relationships/image" Target="../media/image400.png"/><Relationship Id="rId737" Type="http://schemas.openxmlformats.org/officeDocument/2006/relationships/image" Target="../media/image428.png"/><Relationship Id="rId779" Type="http://schemas.openxmlformats.org/officeDocument/2006/relationships/customXml" Target="../ink/ink414.xml"/><Relationship Id="rId334" Type="http://schemas.openxmlformats.org/officeDocument/2006/relationships/customXml" Target="../ink/ink192.xml"/><Relationship Id="rId376" Type="http://schemas.openxmlformats.org/officeDocument/2006/relationships/customXml" Target="../ink/ink213.xml"/><Relationship Id="rId541" Type="http://schemas.openxmlformats.org/officeDocument/2006/relationships/image" Target="../media/image330.png"/><Relationship Id="rId583" Type="http://schemas.openxmlformats.org/officeDocument/2006/relationships/image" Target="../media/image351.png"/><Relationship Id="rId639" Type="http://schemas.openxmlformats.org/officeDocument/2006/relationships/image" Target="../media/image379.png"/><Relationship Id="rId790" Type="http://schemas.openxmlformats.org/officeDocument/2006/relationships/image" Target="../media/image455.png"/><Relationship Id="rId804" Type="http://schemas.openxmlformats.org/officeDocument/2006/relationships/image" Target="../media/image462.png"/><Relationship Id="rId278" Type="http://schemas.openxmlformats.org/officeDocument/2006/relationships/customXml" Target="../ink/ink164.xml"/><Relationship Id="rId401" Type="http://schemas.openxmlformats.org/officeDocument/2006/relationships/image" Target="../media/image260.png"/><Relationship Id="rId443" Type="http://schemas.openxmlformats.org/officeDocument/2006/relationships/image" Target="../media/image281.png"/><Relationship Id="rId650" Type="http://schemas.openxmlformats.org/officeDocument/2006/relationships/customXml" Target="../ink/ink350.xml"/><Relationship Id="rId303" Type="http://schemas.openxmlformats.org/officeDocument/2006/relationships/image" Target="../media/image211.png"/><Relationship Id="rId485" Type="http://schemas.openxmlformats.org/officeDocument/2006/relationships/image" Target="../media/image302.png"/><Relationship Id="rId692" Type="http://schemas.openxmlformats.org/officeDocument/2006/relationships/customXml" Target="../ink/ink371.xml"/><Relationship Id="rId706" Type="http://schemas.openxmlformats.org/officeDocument/2006/relationships/customXml" Target="../ink/ink378.xml"/><Relationship Id="rId748" Type="http://schemas.openxmlformats.org/officeDocument/2006/relationships/image" Target="../media/image434.png"/><Relationship Id="rId345" Type="http://schemas.openxmlformats.org/officeDocument/2006/relationships/image" Target="../media/image232.png"/><Relationship Id="rId387" Type="http://schemas.openxmlformats.org/officeDocument/2006/relationships/image" Target="../media/image253.png"/><Relationship Id="rId510" Type="http://schemas.openxmlformats.org/officeDocument/2006/relationships/customXml" Target="../ink/ink280.xml"/><Relationship Id="rId552" Type="http://schemas.openxmlformats.org/officeDocument/2006/relationships/customXml" Target="../ink/ink301.xml"/><Relationship Id="rId594" Type="http://schemas.openxmlformats.org/officeDocument/2006/relationships/customXml" Target="../ink/ink322.xml"/><Relationship Id="rId608" Type="http://schemas.openxmlformats.org/officeDocument/2006/relationships/customXml" Target="../ink/ink329.xml"/><Relationship Id="rId815" Type="http://schemas.openxmlformats.org/officeDocument/2006/relationships/customXml" Target="../ink/ink432.xml"/><Relationship Id="rId412" Type="http://schemas.openxmlformats.org/officeDocument/2006/relationships/customXml" Target="../ink/ink231.xml"/><Relationship Id="rId289" Type="http://schemas.openxmlformats.org/officeDocument/2006/relationships/image" Target="../media/image204.png"/><Relationship Id="rId454" Type="http://schemas.openxmlformats.org/officeDocument/2006/relationships/customXml" Target="../ink/ink252.xml"/><Relationship Id="rId496" Type="http://schemas.openxmlformats.org/officeDocument/2006/relationships/customXml" Target="../ink/ink273.xml"/><Relationship Id="rId661" Type="http://schemas.openxmlformats.org/officeDocument/2006/relationships/image" Target="../media/image390.png"/><Relationship Id="rId717" Type="http://schemas.openxmlformats.org/officeDocument/2006/relationships/image" Target="../media/image418.png"/><Relationship Id="rId759" Type="http://schemas.openxmlformats.org/officeDocument/2006/relationships/customXml" Target="../ink/ink404.xml"/><Relationship Id="rId314" Type="http://schemas.openxmlformats.org/officeDocument/2006/relationships/customXml" Target="../ink/ink182.xml"/><Relationship Id="rId356" Type="http://schemas.openxmlformats.org/officeDocument/2006/relationships/customXml" Target="../ink/ink203.xml"/><Relationship Id="rId398" Type="http://schemas.openxmlformats.org/officeDocument/2006/relationships/customXml" Target="../ink/ink224.xml"/><Relationship Id="rId521" Type="http://schemas.openxmlformats.org/officeDocument/2006/relationships/image" Target="../media/image320.png"/><Relationship Id="rId563" Type="http://schemas.openxmlformats.org/officeDocument/2006/relationships/image" Target="../media/image341.png"/><Relationship Id="rId619" Type="http://schemas.openxmlformats.org/officeDocument/2006/relationships/image" Target="../media/image369.png"/><Relationship Id="rId770" Type="http://schemas.openxmlformats.org/officeDocument/2006/relationships/image" Target="../media/image445.png"/><Relationship Id="rId423" Type="http://schemas.openxmlformats.org/officeDocument/2006/relationships/image" Target="../media/image271.png"/><Relationship Id="rId826" Type="http://schemas.openxmlformats.org/officeDocument/2006/relationships/image" Target="../media/image473.png"/><Relationship Id="rId465" Type="http://schemas.openxmlformats.org/officeDocument/2006/relationships/image" Target="../media/image292.png"/><Relationship Id="rId630" Type="http://schemas.openxmlformats.org/officeDocument/2006/relationships/customXml" Target="../ink/ink340.xml"/><Relationship Id="rId672" Type="http://schemas.openxmlformats.org/officeDocument/2006/relationships/customXml" Target="../ink/ink361.xml"/><Relationship Id="rId728" Type="http://schemas.openxmlformats.org/officeDocument/2006/relationships/customXml" Target="../ink/ink389.xml"/><Relationship Id="rId325" Type="http://schemas.openxmlformats.org/officeDocument/2006/relationships/image" Target="../media/image222.png"/><Relationship Id="rId367" Type="http://schemas.openxmlformats.org/officeDocument/2006/relationships/image" Target="../media/image243.png"/><Relationship Id="rId532" Type="http://schemas.openxmlformats.org/officeDocument/2006/relationships/customXml" Target="../ink/ink291.xml"/><Relationship Id="rId574" Type="http://schemas.openxmlformats.org/officeDocument/2006/relationships/customXml" Target="../ink/ink312.xml"/><Relationship Id="rId781" Type="http://schemas.openxmlformats.org/officeDocument/2006/relationships/customXml" Target="../ink/ink415.xml"/><Relationship Id="rId837" Type="http://schemas.openxmlformats.org/officeDocument/2006/relationships/customXml" Target="../ink/ink443.xml"/><Relationship Id="rId269" Type="http://schemas.openxmlformats.org/officeDocument/2006/relationships/image" Target="../media/image194.png"/><Relationship Id="rId434" Type="http://schemas.openxmlformats.org/officeDocument/2006/relationships/customXml" Target="../ink/ink242.xml"/><Relationship Id="rId476" Type="http://schemas.openxmlformats.org/officeDocument/2006/relationships/customXml" Target="../ink/ink263.xml"/><Relationship Id="rId641" Type="http://schemas.openxmlformats.org/officeDocument/2006/relationships/image" Target="../media/image380.png"/><Relationship Id="rId683" Type="http://schemas.openxmlformats.org/officeDocument/2006/relationships/image" Target="../media/image401.png"/><Relationship Id="rId739" Type="http://schemas.openxmlformats.org/officeDocument/2006/relationships/image" Target="../media/image429.png"/><Relationship Id="rId280" Type="http://schemas.openxmlformats.org/officeDocument/2006/relationships/customXml" Target="../ink/ink165.xml"/><Relationship Id="rId336" Type="http://schemas.openxmlformats.org/officeDocument/2006/relationships/customXml" Target="../ink/ink193.xml"/><Relationship Id="rId501" Type="http://schemas.openxmlformats.org/officeDocument/2006/relationships/image" Target="../media/image310.png"/><Relationship Id="rId543" Type="http://schemas.openxmlformats.org/officeDocument/2006/relationships/image" Target="../media/image331.png"/><Relationship Id="rId378" Type="http://schemas.openxmlformats.org/officeDocument/2006/relationships/customXml" Target="../ink/ink214.xml"/><Relationship Id="rId403" Type="http://schemas.openxmlformats.org/officeDocument/2006/relationships/image" Target="../media/image261.png"/><Relationship Id="rId585" Type="http://schemas.openxmlformats.org/officeDocument/2006/relationships/image" Target="../media/image352.png"/><Relationship Id="rId750" Type="http://schemas.openxmlformats.org/officeDocument/2006/relationships/image" Target="../media/image435.png"/><Relationship Id="rId792" Type="http://schemas.openxmlformats.org/officeDocument/2006/relationships/image" Target="../media/image456.png"/><Relationship Id="rId806" Type="http://schemas.openxmlformats.org/officeDocument/2006/relationships/image" Target="../media/image463.png"/><Relationship Id="rId445" Type="http://schemas.openxmlformats.org/officeDocument/2006/relationships/image" Target="../media/image282.png"/><Relationship Id="rId487" Type="http://schemas.openxmlformats.org/officeDocument/2006/relationships/image" Target="../media/image303.png"/><Relationship Id="rId610" Type="http://schemas.openxmlformats.org/officeDocument/2006/relationships/customXml" Target="../ink/ink330.xml"/><Relationship Id="rId652" Type="http://schemas.openxmlformats.org/officeDocument/2006/relationships/customXml" Target="../ink/ink351.xml"/><Relationship Id="rId694" Type="http://schemas.openxmlformats.org/officeDocument/2006/relationships/customXml" Target="../ink/ink372.xml"/><Relationship Id="rId708" Type="http://schemas.openxmlformats.org/officeDocument/2006/relationships/customXml" Target="../ink/ink379.xml"/><Relationship Id="rId291" Type="http://schemas.openxmlformats.org/officeDocument/2006/relationships/image" Target="../media/image205.png"/><Relationship Id="rId305" Type="http://schemas.openxmlformats.org/officeDocument/2006/relationships/image" Target="../media/image212.png"/><Relationship Id="rId347" Type="http://schemas.openxmlformats.org/officeDocument/2006/relationships/image" Target="../media/image233.png"/><Relationship Id="rId512" Type="http://schemas.openxmlformats.org/officeDocument/2006/relationships/customXml" Target="../ink/ink281.xml"/><Relationship Id="rId389" Type="http://schemas.openxmlformats.org/officeDocument/2006/relationships/image" Target="../media/image254.png"/><Relationship Id="rId554" Type="http://schemas.openxmlformats.org/officeDocument/2006/relationships/customXml" Target="../ink/ink302.xml"/><Relationship Id="rId596" Type="http://schemas.openxmlformats.org/officeDocument/2006/relationships/customXml" Target="../ink/ink323.xml"/><Relationship Id="rId761" Type="http://schemas.openxmlformats.org/officeDocument/2006/relationships/customXml" Target="../ink/ink405.xml"/><Relationship Id="rId817" Type="http://schemas.openxmlformats.org/officeDocument/2006/relationships/customXml" Target="../ink/ink433.xml"/><Relationship Id="rId414" Type="http://schemas.openxmlformats.org/officeDocument/2006/relationships/customXml" Target="../ink/ink232.xml"/><Relationship Id="rId456" Type="http://schemas.openxmlformats.org/officeDocument/2006/relationships/customXml" Target="../ink/ink253.xml"/><Relationship Id="rId498" Type="http://schemas.openxmlformats.org/officeDocument/2006/relationships/customXml" Target="../ink/ink274.xml"/><Relationship Id="rId621" Type="http://schemas.openxmlformats.org/officeDocument/2006/relationships/image" Target="../media/image370.png"/><Relationship Id="rId663" Type="http://schemas.openxmlformats.org/officeDocument/2006/relationships/image" Target="../media/image391.png"/><Relationship Id="rId316" Type="http://schemas.openxmlformats.org/officeDocument/2006/relationships/customXml" Target="../ink/ink183.xml"/><Relationship Id="rId523" Type="http://schemas.openxmlformats.org/officeDocument/2006/relationships/image" Target="../media/image321.png"/><Relationship Id="rId719" Type="http://schemas.openxmlformats.org/officeDocument/2006/relationships/image" Target="../media/image419.png"/><Relationship Id="rId358" Type="http://schemas.openxmlformats.org/officeDocument/2006/relationships/customXml" Target="../ink/ink204.xml"/><Relationship Id="rId565" Type="http://schemas.openxmlformats.org/officeDocument/2006/relationships/image" Target="../media/image342.png"/><Relationship Id="rId730" Type="http://schemas.openxmlformats.org/officeDocument/2006/relationships/customXml" Target="../ink/ink390.xml"/><Relationship Id="rId772" Type="http://schemas.openxmlformats.org/officeDocument/2006/relationships/image" Target="../media/image446.png"/><Relationship Id="rId828" Type="http://schemas.openxmlformats.org/officeDocument/2006/relationships/image" Target="../media/image474.png"/><Relationship Id="rId425" Type="http://schemas.openxmlformats.org/officeDocument/2006/relationships/image" Target="../media/image272.png"/><Relationship Id="rId467" Type="http://schemas.openxmlformats.org/officeDocument/2006/relationships/image" Target="../media/image293.png"/><Relationship Id="rId632" Type="http://schemas.openxmlformats.org/officeDocument/2006/relationships/customXml" Target="../ink/ink341.xml"/><Relationship Id="rId271" Type="http://schemas.openxmlformats.org/officeDocument/2006/relationships/image" Target="../media/image195.png"/><Relationship Id="rId674" Type="http://schemas.openxmlformats.org/officeDocument/2006/relationships/customXml" Target="../ink/ink362.xml"/><Relationship Id="rId327" Type="http://schemas.openxmlformats.org/officeDocument/2006/relationships/image" Target="../media/image223.png"/><Relationship Id="rId369" Type="http://schemas.openxmlformats.org/officeDocument/2006/relationships/image" Target="../media/image244.png"/><Relationship Id="rId534" Type="http://schemas.openxmlformats.org/officeDocument/2006/relationships/customXml" Target="../ink/ink292.xml"/><Relationship Id="rId576" Type="http://schemas.openxmlformats.org/officeDocument/2006/relationships/customXml" Target="../ink/ink313.xml"/><Relationship Id="rId741" Type="http://schemas.openxmlformats.org/officeDocument/2006/relationships/image" Target="../media/image430.png"/><Relationship Id="rId783" Type="http://schemas.openxmlformats.org/officeDocument/2006/relationships/customXml" Target="../ink/ink416.xml"/><Relationship Id="rId839" Type="http://schemas.openxmlformats.org/officeDocument/2006/relationships/customXml" Target="../ink/ink444.xml"/><Relationship Id="rId380" Type="http://schemas.openxmlformats.org/officeDocument/2006/relationships/customXml" Target="../ink/ink215.xml"/><Relationship Id="rId436" Type="http://schemas.openxmlformats.org/officeDocument/2006/relationships/customXml" Target="../ink/ink243.xml"/><Relationship Id="rId601" Type="http://schemas.openxmlformats.org/officeDocument/2006/relationships/image" Target="../media/image360.png"/><Relationship Id="rId643" Type="http://schemas.openxmlformats.org/officeDocument/2006/relationships/image" Target="../media/image381.png"/><Relationship Id="rId478" Type="http://schemas.openxmlformats.org/officeDocument/2006/relationships/customXml" Target="../ink/ink264.xml"/><Relationship Id="rId685" Type="http://schemas.openxmlformats.org/officeDocument/2006/relationships/image" Target="../media/image402.png"/><Relationship Id="rId282" Type="http://schemas.openxmlformats.org/officeDocument/2006/relationships/customXml" Target="../ink/ink166.xml"/><Relationship Id="rId338" Type="http://schemas.openxmlformats.org/officeDocument/2006/relationships/customXml" Target="../ink/ink194.xml"/><Relationship Id="rId503" Type="http://schemas.openxmlformats.org/officeDocument/2006/relationships/image" Target="../media/image311.png"/><Relationship Id="rId545" Type="http://schemas.openxmlformats.org/officeDocument/2006/relationships/image" Target="../media/image332.png"/><Relationship Id="rId587" Type="http://schemas.openxmlformats.org/officeDocument/2006/relationships/image" Target="../media/image353.png"/><Relationship Id="rId710" Type="http://schemas.openxmlformats.org/officeDocument/2006/relationships/customXml" Target="../ink/ink380.xml"/><Relationship Id="rId752" Type="http://schemas.openxmlformats.org/officeDocument/2006/relationships/image" Target="../media/image436.png"/><Relationship Id="rId808" Type="http://schemas.openxmlformats.org/officeDocument/2006/relationships/image" Target="../media/image464.png"/><Relationship Id="rId391" Type="http://schemas.openxmlformats.org/officeDocument/2006/relationships/image" Target="../media/image255.png"/><Relationship Id="rId405" Type="http://schemas.openxmlformats.org/officeDocument/2006/relationships/image" Target="../media/image262.png"/><Relationship Id="rId447" Type="http://schemas.openxmlformats.org/officeDocument/2006/relationships/image" Target="../media/image283.png"/><Relationship Id="rId612" Type="http://schemas.openxmlformats.org/officeDocument/2006/relationships/customXml" Target="../ink/ink331.xml"/><Relationship Id="rId794" Type="http://schemas.openxmlformats.org/officeDocument/2006/relationships/image" Target="../media/image457.png"/><Relationship Id="rId489" Type="http://schemas.openxmlformats.org/officeDocument/2006/relationships/image" Target="../media/image304.png"/><Relationship Id="rId654" Type="http://schemas.openxmlformats.org/officeDocument/2006/relationships/customXml" Target="../ink/ink352.xml"/><Relationship Id="rId696" Type="http://schemas.openxmlformats.org/officeDocument/2006/relationships/customXml" Target="../ink/ink373.xml"/><Relationship Id="rId293" Type="http://schemas.openxmlformats.org/officeDocument/2006/relationships/image" Target="../media/image206.png"/><Relationship Id="rId307" Type="http://schemas.openxmlformats.org/officeDocument/2006/relationships/image" Target="../media/image213.png"/><Relationship Id="rId349" Type="http://schemas.openxmlformats.org/officeDocument/2006/relationships/image" Target="../media/image234.png"/><Relationship Id="rId514" Type="http://schemas.openxmlformats.org/officeDocument/2006/relationships/customXml" Target="../ink/ink282.xml"/><Relationship Id="rId556" Type="http://schemas.openxmlformats.org/officeDocument/2006/relationships/customXml" Target="../ink/ink303.xml"/><Relationship Id="rId721" Type="http://schemas.openxmlformats.org/officeDocument/2006/relationships/image" Target="../media/image420.png"/><Relationship Id="rId763" Type="http://schemas.openxmlformats.org/officeDocument/2006/relationships/customXml" Target="../ink/ink406.xml"/><Relationship Id="rId360" Type="http://schemas.openxmlformats.org/officeDocument/2006/relationships/customXml" Target="../ink/ink205.xml"/><Relationship Id="rId416" Type="http://schemas.openxmlformats.org/officeDocument/2006/relationships/customXml" Target="../ink/ink233.xml"/><Relationship Id="rId598" Type="http://schemas.openxmlformats.org/officeDocument/2006/relationships/customXml" Target="../ink/ink324.xml"/><Relationship Id="rId819" Type="http://schemas.openxmlformats.org/officeDocument/2006/relationships/customXml" Target="../ink/ink434.xml"/><Relationship Id="rId458" Type="http://schemas.openxmlformats.org/officeDocument/2006/relationships/customXml" Target="../ink/ink254.xml"/><Relationship Id="rId623" Type="http://schemas.openxmlformats.org/officeDocument/2006/relationships/image" Target="../media/image371.png"/><Relationship Id="rId665" Type="http://schemas.openxmlformats.org/officeDocument/2006/relationships/image" Target="../media/image392.png"/><Relationship Id="rId830" Type="http://schemas.openxmlformats.org/officeDocument/2006/relationships/image" Target="../media/image475.png"/><Relationship Id="rId318" Type="http://schemas.openxmlformats.org/officeDocument/2006/relationships/customXml" Target="../ink/ink184.xml"/><Relationship Id="rId525" Type="http://schemas.openxmlformats.org/officeDocument/2006/relationships/image" Target="../media/image322.png"/><Relationship Id="rId567" Type="http://schemas.openxmlformats.org/officeDocument/2006/relationships/image" Target="../media/image343.png"/><Relationship Id="rId732" Type="http://schemas.openxmlformats.org/officeDocument/2006/relationships/customXml" Target="../ink/ink391.xml"/><Relationship Id="rId371" Type="http://schemas.openxmlformats.org/officeDocument/2006/relationships/image" Target="../media/image245.png"/><Relationship Id="rId774" Type="http://schemas.openxmlformats.org/officeDocument/2006/relationships/image" Target="../media/image447.png"/><Relationship Id="rId427" Type="http://schemas.openxmlformats.org/officeDocument/2006/relationships/image" Target="../media/image273.png"/><Relationship Id="rId469" Type="http://schemas.openxmlformats.org/officeDocument/2006/relationships/image" Target="../media/image294.png"/><Relationship Id="rId634" Type="http://schemas.openxmlformats.org/officeDocument/2006/relationships/customXml" Target="../ink/ink342.xml"/><Relationship Id="rId676" Type="http://schemas.openxmlformats.org/officeDocument/2006/relationships/customXml" Target="../ink/ink363.xml"/><Relationship Id="rId841" Type="http://schemas.openxmlformats.org/officeDocument/2006/relationships/customXml" Target="../ink/ink445.xml"/><Relationship Id="rId273" Type="http://schemas.openxmlformats.org/officeDocument/2006/relationships/image" Target="../media/image196.png"/><Relationship Id="rId329" Type="http://schemas.openxmlformats.org/officeDocument/2006/relationships/image" Target="../media/image224.png"/><Relationship Id="rId480" Type="http://schemas.openxmlformats.org/officeDocument/2006/relationships/customXml" Target="../ink/ink265.xml"/><Relationship Id="rId536" Type="http://schemas.openxmlformats.org/officeDocument/2006/relationships/customXml" Target="../ink/ink293.xml"/><Relationship Id="rId701" Type="http://schemas.openxmlformats.org/officeDocument/2006/relationships/image" Target="../media/image410.png"/><Relationship Id="rId340" Type="http://schemas.openxmlformats.org/officeDocument/2006/relationships/customXml" Target="../ink/ink195.xml"/><Relationship Id="rId578" Type="http://schemas.openxmlformats.org/officeDocument/2006/relationships/customXml" Target="../ink/ink314.xml"/><Relationship Id="rId743" Type="http://schemas.openxmlformats.org/officeDocument/2006/relationships/image" Target="../media/image431.png"/><Relationship Id="rId785" Type="http://schemas.openxmlformats.org/officeDocument/2006/relationships/customXml" Target="../ink/ink417.xml"/><Relationship Id="rId382" Type="http://schemas.openxmlformats.org/officeDocument/2006/relationships/customXml" Target="../ink/ink216.xml"/><Relationship Id="rId438" Type="http://schemas.openxmlformats.org/officeDocument/2006/relationships/customXml" Target="../ink/ink244.xml"/><Relationship Id="rId603" Type="http://schemas.openxmlformats.org/officeDocument/2006/relationships/image" Target="../media/image361.png"/><Relationship Id="rId645" Type="http://schemas.openxmlformats.org/officeDocument/2006/relationships/image" Target="../media/image382.png"/><Relationship Id="rId687" Type="http://schemas.openxmlformats.org/officeDocument/2006/relationships/image" Target="../media/image403.png"/><Relationship Id="rId810" Type="http://schemas.openxmlformats.org/officeDocument/2006/relationships/image" Target="../media/image465.png"/><Relationship Id="rId284" Type="http://schemas.openxmlformats.org/officeDocument/2006/relationships/customXml" Target="../ink/ink167.xml"/><Relationship Id="rId491" Type="http://schemas.openxmlformats.org/officeDocument/2006/relationships/image" Target="../media/image305.png"/><Relationship Id="rId505" Type="http://schemas.openxmlformats.org/officeDocument/2006/relationships/image" Target="../media/image312.png"/><Relationship Id="rId712" Type="http://schemas.openxmlformats.org/officeDocument/2006/relationships/customXml" Target="../ink/ink381.xml"/><Relationship Id="rId547" Type="http://schemas.openxmlformats.org/officeDocument/2006/relationships/image" Target="../media/image333.png"/><Relationship Id="rId589" Type="http://schemas.openxmlformats.org/officeDocument/2006/relationships/image" Target="../media/image354.png"/><Relationship Id="rId754" Type="http://schemas.openxmlformats.org/officeDocument/2006/relationships/image" Target="../media/image437.png"/><Relationship Id="rId796" Type="http://schemas.openxmlformats.org/officeDocument/2006/relationships/image" Target="../media/image458.png"/><Relationship Id="rId351" Type="http://schemas.openxmlformats.org/officeDocument/2006/relationships/image" Target="../media/image235.png"/><Relationship Id="rId393" Type="http://schemas.openxmlformats.org/officeDocument/2006/relationships/image" Target="../media/image256.png"/><Relationship Id="rId407" Type="http://schemas.openxmlformats.org/officeDocument/2006/relationships/image" Target="../media/image263.png"/><Relationship Id="rId449" Type="http://schemas.openxmlformats.org/officeDocument/2006/relationships/image" Target="../media/image284.png"/><Relationship Id="rId614" Type="http://schemas.openxmlformats.org/officeDocument/2006/relationships/customXml" Target="../ink/ink332.xml"/><Relationship Id="rId656" Type="http://schemas.openxmlformats.org/officeDocument/2006/relationships/customXml" Target="../ink/ink353.xml"/><Relationship Id="rId821" Type="http://schemas.openxmlformats.org/officeDocument/2006/relationships/customXml" Target="../ink/ink435.xml"/><Relationship Id="rId295" Type="http://schemas.openxmlformats.org/officeDocument/2006/relationships/image" Target="../media/image207.png"/><Relationship Id="rId309" Type="http://schemas.openxmlformats.org/officeDocument/2006/relationships/image" Target="../media/image214.png"/><Relationship Id="rId460" Type="http://schemas.openxmlformats.org/officeDocument/2006/relationships/customXml" Target="../ink/ink255.xml"/><Relationship Id="rId516" Type="http://schemas.openxmlformats.org/officeDocument/2006/relationships/customXml" Target="../ink/ink283.xml"/><Relationship Id="rId698" Type="http://schemas.openxmlformats.org/officeDocument/2006/relationships/customXml" Target="../ink/ink374.xml"/><Relationship Id="rId320" Type="http://schemas.openxmlformats.org/officeDocument/2006/relationships/customXml" Target="../ink/ink185.xml"/><Relationship Id="rId558" Type="http://schemas.openxmlformats.org/officeDocument/2006/relationships/customXml" Target="../ink/ink304.xml"/><Relationship Id="rId723" Type="http://schemas.openxmlformats.org/officeDocument/2006/relationships/image" Target="../media/image421.png"/><Relationship Id="rId765" Type="http://schemas.openxmlformats.org/officeDocument/2006/relationships/customXml" Target="../ink/ink407.xml"/><Relationship Id="rId362" Type="http://schemas.openxmlformats.org/officeDocument/2006/relationships/customXml" Target="../ink/ink206.xml"/><Relationship Id="rId418" Type="http://schemas.openxmlformats.org/officeDocument/2006/relationships/customXml" Target="../ink/ink234.xml"/><Relationship Id="rId625" Type="http://schemas.openxmlformats.org/officeDocument/2006/relationships/image" Target="../media/image372.png"/><Relationship Id="rId832" Type="http://schemas.openxmlformats.org/officeDocument/2006/relationships/image" Target="../media/image476.png"/><Relationship Id="rId471" Type="http://schemas.openxmlformats.org/officeDocument/2006/relationships/image" Target="../media/image295.png"/><Relationship Id="rId667" Type="http://schemas.openxmlformats.org/officeDocument/2006/relationships/image" Target="../media/image393.png"/><Relationship Id="rId527" Type="http://schemas.openxmlformats.org/officeDocument/2006/relationships/image" Target="../media/image323.png"/><Relationship Id="rId569" Type="http://schemas.openxmlformats.org/officeDocument/2006/relationships/image" Target="../media/image344.png"/><Relationship Id="rId734" Type="http://schemas.openxmlformats.org/officeDocument/2006/relationships/customXml" Target="../ink/ink392.xml"/><Relationship Id="rId776" Type="http://schemas.openxmlformats.org/officeDocument/2006/relationships/image" Target="../media/image448.png"/><Relationship Id="rId331" Type="http://schemas.openxmlformats.org/officeDocument/2006/relationships/image" Target="../media/image225.png"/><Relationship Id="rId373" Type="http://schemas.openxmlformats.org/officeDocument/2006/relationships/image" Target="../media/image246.png"/><Relationship Id="rId429" Type="http://schemas.openxmlformats.org/officeDocument/2006/relationships/image" Target="../media/image274.png"/><Relationship Id="rId580" Type="http://schemas.openxmlformats.org/officeDocument/2006/relationships/customXml" Target="../ink/ink315.xml"/><Relationship Id="rId636" Type="http://schemas.openxmlformats.org/officeDocument/2006/relationships/customXml" Target="../ink/ink343.xml"/><Relationship Id="rId801" Type="http://schemas.openxmlformats.org/officeDocument/2006/relationships/customXml" Target="../ink/ink425.xml"/><Relationship Id="rId1" Type="http://schemas.openxmlformats.org/officeDocument/2006/relationships/slideLayout" Target="../slideLayouts/slideLayout11.xml"/><Relationship Id="rId440" Type="http://schemas.openxmlformats.org/officeDocument/2006/relationships/customXml" Target="../ink/ink245.xml"/><Relationship Id="rId678" Type="http://schemas.openxmlformats.org/officeDocument/2006/relationships/customXml" Target="../ink/ink364.xml"/><Relationship Id="rId275" Type="http://schemas.openxmlformats.org/officeDocument/2006/relationships/image" Target="../media/image197.png"/><Relationship Id="rId300" Type="http://schemas.openxmlformats.org/officeDocument/2006/relationships/customXml" Target="../ink/ink175.xml"/><Relationship Id="rId482" Type="http://schemas.openxmlformats.org/officeDocument/2006/relationships/customXml" Target="../ink/ink266.xml"/><Relationship Id="rId538" Type="http://schemas.openxmlformats.org/officeDocument/2006/relationships/customXml" Target="../ink/ink294.xml"/><Relationship Id="rId703" Type="http://schemas.openxmlformats.org/officeDocument/2006/relationships/image" Target="../media/image411.png"/><Relationship Id="rId745" Type="http://schemas.openxmlformats.org/officeDocument/2006/relationships/image" Target="../media/image432.png"/><Relationship Id="rId342" Type="http://schemas.openxmlformats.org/officeDocument/2006/relationships/customXml" Target="../ink/ink196.xml"/><Relationship Id="rId384" Type="http://schemas.openxmlformats.org/officeDocument/2006/relationships/customXml" Target="../ink/ink217.xml"/><Relationship Id="rId591" Type="http://schemas.openxmlformats.org/officeDocument/2006/relationships/image" Target="../media/image355.png"/><Relationship Id="rId605" Type="http://schemas.openxmlformats.org/officeDocument/2006/relationships/image" Target="../media/image362.png"/><Relationship Id="rId787" Type="http://schemas.openxmlformats.org/officeDocument/2006/relationships/customXml" Target="../ink/ink418.xml"/><Relationship Id="rId812" Type="http://schemas.openxmlformats.org/officeDocument/2006/relationships/image" Target="../media/image466.png"/><Relationship Id="rId647" Type="http://schemas.openxmlformats.org/officeDocument/2006/relationships/image" Target="../media/image383.png"/><Relationship Id="rId689" Type="http://schemas.openxmlformats.org/officeDocument/2006/relationships/image" Target="../media/image404.png"/><Relationship Id="rId286" Type="http://schemas.openxmlformats.org/officeDocument/2006/relationships/customXml" Target="../ink/ink168.xml"/><Relationship Id="rId451" Type="http://schemas.openxmlformats.org/officeDocument/2006/relationships/image" Target="../media/image285.png"/><Relationship Id="rId493" Type="http://schemas.openxmlformats.org/officeDocument/2006/relationships/image" Target="../media/image306.png"/><Relationship Id="rId507" Type="http://schemas.openxmlformats.org/officeDocument/2006/relationships/image" Target="../media/image313.png"/><Relationship Id="rId549" Type="http://schemas.openxmlformats.org/officeDocument/2006/relationships/image" Target="../media/image334.png"/><Relationship Id="rId714" Type="http://schemas.openxmlformats.org/officeDocument/2006/relationships/customXml" Target="../ink/ink382.xml"/><Relationship Id="rId756" Type="http://schemas.openxmlformats.org/officeDocument/2006/relationships/image" Target="../media/image438.png"/><Relationship Id="rId311" Type="http://schemas.openxmlformats.org/officeDocument/2006/relationships/image" Target="../media/image215.png"/><Relationship Id="rId353" Type="http://schemas.openxmlformats.org/officeDocument/2006/relationships/image" Target="../media/image236.png"/><Relationship Id="rId395" Type="http://schemas.openxmlformats.org/officeDocument/2006/relationships/image" Target="../media/image257.png"/><Relationship Id="rId409" Type="http://schemas.openxmlformats.org/officeDocument/2006/relationships/image" Target="../media/image264.png"/><Relationship Id="rId560" Type="http://schemas.openxmlformats.org/officeDocument/2006/relationships/customXml" Target="../ink/ink305.xml"/><Relationship Id="rId798" Type="http://schemas.openxmlformats.org/officeDocument/2006/relationships/image" Target="../media/image459.png"/><Relationship Id="rId420" Type="http://schemas.openxmlformats.org/officeDocument/2006/relationships/customXml" Target="../ink/ink235.xml"/><Relationship Id="rId616" Type="http://schemas.openxmlformats.org/officeDocument/2006/relationships/customXml" Target="../ink/ink333.xml"/><Relationship Id="rId658" Type="http://schemas.openxmlformats.org/officeDocument/2006/relationships/customXml" Target="../ink/ink354.xml"/><Relationship Id="rId823" Type="http://schemas.openxmlformats.org/officeDocument/2006/relationships/customXml" Target="../ink/ink436.xml"/><Relationship Id="rId297" Type="http://schemas.openxmlformats.org/officeDocument/2006/relationships/image" Target="../media/image208.png"/><Relationship Id="rId462" Type="http://schemas.openxmlformats.org/officeDocument/2006/relationships/customXml" Target="../ink/ink256.xml"/><Relationship Id="rId518" Type="http://schemas.openxmlformats.org/officeDocument/2006/relationships/customXml" Target="../ink/ink284.xml"/><Relationship Id="rId725" Type="http://schemas.openxmlformats.org/officeDocument/2006/relationships/image" Target="../media/image422.png"/><Relationship Id="rId322" Type="http://schemas.openxmlformats.org/officeDocument/2006/relationships/customXml" Target="../ink/ink186.xml"/><Relationship Id="rId364" Type="http://schemas.openxmlformats.org/officeDocument/2006/relationships/customXml" Target="../ink/ink207.xml"/><Relationship Id="rId767" Type="http://schemas.openxmlformats.org/officeDocument/2006/relationships/customXml" Target="../ink/ink408.xml"/><Relationship Id="rId571" Type="http://schemas.openxmlformats.org/officeDocument/2006/relationships/image" Target="../media/image345.png"/><Relationship Id="rId627" Type="http://schemas.openxmlformats.org/officeDocument/2006/relationships/image" Target="../media/image373.png"/><Relationship Id="rId669" Type="http://schemas.openxmlformats.org/officeDocument/2006/relationships/image" Target="../media/image394.png"/><Relationship Id="rId834" Type="http://schemas.openxmlformats.org/officeDocument/2006/relationships/image" Target="../media/image477.png"/><Relationship Id="rId266" Type="http://schemas.openxmlformats.org/officeDocument/2006/relationships/image" Target="../media/image191.png"/><Relationship Id="rId431" Type="http://schemas.openxmlformats.org/officeDocument/2006/relationships/image" Target="../media/image275.png"/><Relationship Id="rId473" Type="http://schemas.openxmlformats.org/officeDocument/2006/relationships/image" Target="../media/image296.png"/><Relationship Id="rId529" Type="http://schemas.openxmlformats.org/officeDocument/2006/relationships/image" Target="../media/image324.png"/><Relationship Id="rId680" Type="http://schemas.openxmlformats.org/officeDocument/2006/relationships/customXml" Target="../ink/ink365.xml"/><Relationship Id="rId736" Type="http://schemas.openxmlformats.org/officeDocument/2006/relationships/customXml" Target="../ink/ink393.xml"/><Relationship Id="rId333" Type="http://schemas.openxmlformats.org/officeDocument/2006/relationships/image" Target="../media/image226.png"/><Relationship Id="rId540" Type="http://schemas.openxmlformats.org/officeDocument/2006/relationships/customXml" Target="../ink/ink295.xml"/><Relationship Id="rId778" Type="http://schemas.openxmlformats.org/officeDocument/2006/relationships/image" Target="../media/image449.png"/><Relationship Id="rId375" Type="http://schemas.openxmlformats.org/officeDocument/2006/relationships/image" Target="../media/image247.png"/><Relationship Id="rId582" Type="http://schemas.openxmlformats.org/officeDocument/2006/relationships/customXml" Target="../ink/ink316.xml"/><Relationship Id="rId638" Type="http://schemas.openxmlformats.org/officeDocument/2006/relationships/customXml" Target="../ink/ink344.xml"/><Relationship Id="rId803" Type="http://schemas.openxmlformats.org/officeDocument/2006/relationships/customXml" Target="../ink/ink426.xml"/><Relationship Id="rId277" Type="http://schemas.openxmlformats.org/officeDocument/2006/relationships/image" Target="../media/image198.png"/><Relationship Id="rId400" Type="http://schemas.openxmlformats.org/officeDocument/2006/relationships/customXml" Target="../ink/ink225.xml"/><Relationship Id="rId442" Type="http://schemas.openxmlformats.org/officeDocument/2006/relationships/customXml" Target="../ink/ink246.xml"/><Relationship Id="rId484" Type="http://schemas.openxmlformats.org/officeDocument/2006/relationships/customXml" Target="../ink/ink267.xml"/><Relationship Id="rId705" Type="http://schemas.openxmlformats.org/officeDocument/2006/relationships/image" Target="../media/image412.png"/><Relationship Id="rId302" Type="http://schemas.openxmlformats.org/officeDocument/2006/relationships/customXml" Target="../ink/ink176.xml"/><Relationship Id="rId344" Type="http://schemas.openxmlformats.org/officeDocument/2006/relationships/customXml" Target="../ink/ink197.xml"/><Relationship Id="rId691" Type="http://schemas.openxmlformats.org/officeDocument/2006/relationships/image" Target="../media/image405.png"/><Relationship Id="rId747" Type="http://schemas.openxmlformats.org/officeDocument/2006/relationships/customXml" Target="../ink/ink398.xml"/><Relationship Id="rId789" Type="http://schemas.openxmlformats.org/officeDocument/2006/relationships/customXml" Target="../ink/ink419.xml"/><Relationship Id="rId386" Type="http://schemas.openxmlformats.org/officeDocument/2006/relationships/customXml" Target="../ink/ink218.xml"/><Relationship Id="rId551" Type="http://schemas.openxmlformats.org/officeDocument/2006/relationships/image" Target="../media/image335.png"/><Relationship Id="rId593" Type="http://schemas.openxmlformats.org/officeDocument/2006/relationships/image" Target="../media/image356.png"/><Relationship Id="rId607" Type="http://schemas.openxmlformats.org/officeDocument/2006/relationships/image" Target="../media/image363.png"/><Relationship Id="rId649" Type="http://schemas.openxmlformats.org/officeDocument/2006/relationships/image" Target="../media/image384.png"/><Relationship Id="rId814" Type="http://schemas.openxmlformats.org/officeDocument/2006/relationships/image" Target="../media/image467.png"/><Relationship Id="rId288" Type="http://schemas.openxmlformats.org/officeDocument/2006/relationships/customXml" Target="../ink/ink169.xml"/><Relationship Id="rId411" Type="http://schemas.openxmlformats.org/officeDocument/2006/relationships/image" Target="../media/image265.png"/><Relationship Id="rId453" Type="http://schemas.openxmlformats.org/officeDocument/2006/relationships/image" Target="../media/image286.png"/><Relationship Id="rId509" Type="http://schemas.openxmlformats.org/officeDocument/2006/relationships/image" Target="../media/image314.png"/><Relationship Id="rId660" Type="http://schemas.openxmlformats.org/officeDocument/2006/relationships/customXml" Target="../ink/ink355.xml"/><Relationship Id="rId313" Type="http://schemas.openxmlformats.org/officeDocument/2006/relationships/image" Target="../media/image216.png"/><Relationship Id="rId495" Type="http://schemas.openxmlformats.org/officeDocument/2006/relationships/image" Target="../media/image307.png"/><Relationship Id="rId716" Type="http://schemas.openxmlformats.org/officeDocument/2006/relationships/customXml" Target="../ink/ink383.xml"/><Relationship Id="rId758" Type="http://schemas.openxmlformats.org/officeDocument/2006/relationships/image" Target="../media/image439.png"/><Relationship Id="rId355" Type="http://schemas.openxmlformats.org/officeDocument/2006/relationships/image" Target="../media/image237.png"/><Relationship Id="rId397" Type="http://schemas.openxmlformats.org/officeDocument/2006/relationships/image" Target="../media/image258.png"/><Relationship Id="rId520" Type="http://schemas.openxmlformats.org/officeDocument/2006/relationships/customXml" Target="../ink/ink285.xml"/><Relationship Id="rId562" Type="http://schemas.openxmlformats.org/officeDocument/2006/relationships/customXml" Target="../ink/ink306.xml"/><Relationship Id="rId618" Type="http://schemas.openxmlformats.org/officeDocument/2006/relationships/customXml" Target="../ink/ink334.xml"/><Relationship Id="rId825" Type="http://schemas.openxmlformats.org/officeDocument/2006/relationships/customXml" Target="../ink/ink437.xml"/><Relationship Id="rId422" Type="http://schemas.openxmlformats.org/officeDocument/2006/relationships/customXml" Target="../ink/ink236.xml"/><Relationship Id="rId464" Type="http://schemas.openxmlformats.org/officeDocument/2006/relationships/customXml" Target="../ink/ink257.xml"/><Relationship Id="rId299" Type="http://schemas.openxmlformats.org/officeDocument/2006/relationships/image" Target="../media/image209.png"/><Relationship Id="rId727" Type="http://schemas.openxmlformats.org/officeDocument/2006/relationships/image" Target="../media/image423.png"/><Relationship Id="rId366" Type="http://schemas.openxmlformats.org/officeDocument/2006/relationships/customXml" Target="../ink/ink208.xml"/><Relationship Id="rId573" Type="http://schemas.openxmlformats.org/officeDocument/2006/relationships/image" Target="../media/image346.png"/><Relationship Id="rId780" Type="http://schemas.openxmlformats.org/officeDocument/2006/relationships/image" Target="../media/image450.png"/><Relationship Id="rId433" Type="http://schemas.openxmlformats.org/officeDocument/2006/relationships/image" Target="../media/image276.png"/><Relationship Id="rId640" Type="http://schemas.openxmlformats.org/officeDocument/2006/relationships/customXml" Target="../ink/ink345.xml"/><Relationship Id="rId738" Type="http://schemas.openxmlformats.org/officeDocument/2006/relationships/customXml" Target="../ink/ink394.xml"/><Relationship Id="rId377" Type="http://schemas.openxmlformats.org/officeDocument/2006/relationships/image" Target="../media/image248.png"/><Relationship Id="rId500" Type="http://schemas.openxmlformats.org/officeDocument/2006/relationships/customXml" Target="../ink/ink275.xml"/><Relationship Id="rId584" Type="http://schemas.openxmlformats.org/officeDocument/2006/relationships/customXml" Target="../ink/ink317.xml"/><Relationship Id="rId805" Type="http://schemas.openxmlformats.org/officeDocument/2006/relationships/customXml" Target="../ink/ink427.xml"/><Relationship Id="rId791" Type="http://schemas.openxmlformats.org/officeDocument/2006/relationships/customXml" Target="../ink/ink420.xml"/><Relationship Id="rId444" Type="http://schemas.openxmlformats.org/officeDocument/2006/relationships/customXml" Target="../ink/ink247.xml"/><Relationship Id="rId651" Type="http://schemas.openxmlformats.org/officeDocument/2006/relationships/image" Target="../media/image385.png"/><Relationship Id="rId749" Type="http://schemas.openxmlformats.org/officeDocument/2006/relationships/customXml" Target="../ink/ink399.xml"/><Relationship Id="rId290" Type="http://schemas.openxmlformats.org/officeDocument/2006/relationships/customXml" Target="../ink/ink170.xml"/><Relationship Id="rId304" Type="http://schemas.openxmlformats.org/officeDocument/2006/relationships/customXml" Target="../ink/ink177.xml"/><Relationship Id="rId388" Type="http://schemas.openxmlformats.org/officeDocument/2006/relationships/customXml" Target="../ink/ink219.xml"/><Relationship Id="rId511" Type="http://schemas.openxmlformats.org/officeDocument/2006/relationships/image" Target="../media/image315.png"/><Relationship Id="rId609" Type="http://schemas.openxmlformats.org/officeDocument/2006/relationships/image" Target="../media/image364.png"/><Relationship Id="rId595" Type="http://schemas.openxmlformats.org/officeDocument/2006/relationships/image" Target="../media/image357.png"/><Relationship Id="rId816" Type="http://schemas.openxmlformats.org/officeDocument/2006/relationships/image" Target="../media/image468.png"/><Relationship Id="rId455" Type="http://schemas.openxmlformats.org/officeDocument/2006/relationships/image" Target="../media/image287.png"/><Relationship Id="rId662" Type="http://schemas.openxmlformats.org/officeDocument/2006/relationships/customXml" Target="../ink/ink356.xml"/><Relationship Id="rId315" Type="http://schemas.openxmlformats.org/officeDocument/2006/relationships/image" Target="../media/image217.png"/><Relationship Id="rId522" Type="http://schemas.openxmlformats.org/officeDocument/2006/relationships/customXml" Target="../ink/ink286.xml"/><Relationship Id="rId399" Type="http://schemas.openxmlformats.org/officeDocument/2006/relationships/image" Target="../media/image259.png"/><Relationship Id="rId827" Type="http://schemas.openxmlformats.org/officeDocument/2006/relationships/customXml" Target="../ink/ink438.xml"/><Relationship Id="rId466" Type="http://schemas.openxmlformats.org/officeDocument/2006/relationships/customXml" Target="../ink/ink258.xml"/><Relationship Id="rId673" Type="http://schemas.openxmlformats.org/officeDocument/2006/relationships/image" Target="../media/image396.png"/><Relationship Id="rId326" Type="http://schemas.openxmlformats.org/officeDocument/2006/relationships/customXml" Target="../ink/ink188.xml"/><Relationship Id="rId533" Type="http://schemas.openxmlformats.org/officeDocument/2006/relationships/image" Target="../media/image326.png"/><Relationship Id="rId740" Type="http://schemas.openxmlformats.org/officeDocument/2006/relationships/customXml" Target="../ink/ink395.xml"/><Relationship Id="rId838" Type="http://schemas.openxmlformats.org/officeDocument/2006/relationships/image" Target="../media/image479.png"/><Relationship Id="rId477" Type="http://schemas.openxmlformats.org/officeDocument/2006/relationships/image" Target="../media/image298.png"/><Relationship Id="rId600" Type="http://schemas.openxmlformats.org/officeDocument/2006/relationships/customXml" Target="../ink/ink325.xml"/><Relationship Id="rId684" Type="http://schemas.openxmlformats.org/officeDocument/2006/relationships/customXml" Target="../ink/ink367.xml"/><Relationship Id="rId337" Type="http://schemas.openxmlformats.org/officeDocument/2006/relationships/image" Target="../media/image228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9.png"/><Relationship Id="rId299" Type="http://schemas.openxmlformats.org/officeDocument/2006/relationships/image" Target="../media/image630.png"/><Relationship Id="rId21" Type="http://schemas.openxmlformats.org/officeDocument/2006/relationships/image" Target="../media/image491.png"/><Relationship Id="rId63" Type="http://schemas.openxmlformats.org/officeDocument/2006/relationships/image" Target="../media/image512.png"/><Relationship Id="rId159" Type="http://schemas.openxmlformats.org/officeDocument/2006/relationships/image" Target="../media/image560.png"/><Relationship Id="rId324" Type="http://schemas.openxmlformats.org/officeDocument/2006/relationships/customXml" Target="../ink/ink606.xml"/><Relationship Id="rId170" Type="http://schemas.openxmlformats.org/officeDocument/2006/relationships/customXml" Target="../ink/ink529.xml"/><Relationship Id="rId226" Type="http://schemas.openxmlformats.org/officeDocument/2006/relationships/customXml" Target="../ink/ink557.xml"/><Relationship Id="rId268" Type="http://schemas.openxmlformats.org/officeDocument/2006/relationships/customXml" Target="../ink/ink578.xml"/><Relationship Id="rId32" Type="http://schemas.openxmlformats.org/officeDocument/2006/relationships/customXml" Target="../ink/ink460.xml"/><Relationship Id="rId74" Type="http://schemas.openxmlformats.org/officeDocument/2006/relationships/customXml" Target="../ink/ink481.xml"/><Relationship Id="rId128" Type="http://schemas.openxmlformats.org/officeDocument/2006/relationships/customXml" Target="../ink/ink508.xml"/><Relationship Id="rId335" Type="http://schemas.openxmlformats.org/officeDocument/2006/relationships/image" Target="../media/image648.png"/><Relationship Id="rId5" Type="http://schemas.openxmlformats.org/officeDocument/2006/relationships/image" Target="../media/image483.png"/><Relationship Id="rId181" Type="http://schemas.openxmlformats.org/officeDocument/2006/relationships/image" Target="../media/image571.png"/><Relationship Id="rId237" Type="http://schemas.openxmlformats.org/officeDocument/2006/relationships/image" Target="../media/image599.png"/><Relationship Id="rId279" Type="http://schemas.openxmlformats.org/officeDocument/2006/relationships/image" Target="../media/image620.png"/><Relationship Id="rId43" Type="http://schemas.openxmlformats.org/officeDocument/2006/relationships/image" Target="../media/image502.png"/><Relationship Id="rId139" Type="http://schemas.openxmlformats.org/officeDocument/2006/relationships/image" Target="../media/image550.png"/><Relationship Id="rId290" Type="http://schemas.openxmlformats.org/officeDocument/2006/relationships/customXml" Target="../ink/ink589.xml"/><Relationship Id="rId304" Type="http://schemas.openxmlformats.org/officeDocument/2006/relationships/customXml" Target="../ink/ink596.xml"/><Relationship Id="rId85" Type="http://schemas.openxmlformats.org/officeDocument/2006/relationships/image" Target="../media/image523.png"/><Relationship Id="rId150" Type="http://schemas.openxmlformats.org/officeDocument/2006/relationships/customXml" Target="../ink/ink519.xml"/><Relationship Id="rId192" Type="http://schemas.openxmlformats.org/officeDocument/2006/relationships/customXml" Target="../ink/ink540.xml"/><Relationship Id="rId206" Type="http://schemas.openxmlformats.org/officeDocument/2006/relationships/customXml" Target="../ink/ink547.xml"/><Relationship Id="rId248" Type="http://schemas.openxmlformats.org/officeDocument/2006/relationships/customXml" Target="../ink/ink568.xml"/><Relationship Id="rId12" Type="http://schemas.openxmlformats.org/officeDocument/2006/relationships/customXml" Target="../ink/ink450.xml"/><Relationship Id="rId108" Type="http://schemas.openxmlformats.org/officeDocument/2006/relationships/customXml" Target="../ink/ink498.xml"/><Relationship Id="rId315" Type="http://schemas.openxmlformats.org/officeDocument/2006/relationships/image" Target="../media/image638.png"/><Relationship Id="rId54" Type="http://schemas.openxmlformats.org/officeDocument/2006/relationships/customXml" Target="../ink/ink471.xml"/><Relationship Id="rId96" Type="http://schemas.openxmlformats.org/officeDocument/2006/relationships/customXml" Target="../ink/ink492.xml"/><Relationship Id="rId161" Type="http://schemas.openxmlformats.org/officeDocument/2006/relationships/image" Target="../media/image561.png"/><Relationship Id="rId217" Type="http://schemas.openxmlformats.org/officeDocument/2006/relationships/image" Target="../media/image589.png"/><Relationship Id="rId259" Type="http://schemas.openxmlformats.org/officeDocument/2006/relationships/image" Target="../media/image610.png"/><Relationship Id="rId23" Type="http://schemas.openxmlformats.org/officeDocument/2006/relationships/image" Target="../media/image492.png"/><Relationship Id="rId119" Type="http://schemas.openxmlformats.org/officeDocument/2006/relationships/image" Target="../media/image540.png"/><Relationship Id="rId270" Type="http://schemas.openxmlformats.org/officeDocument/2006/relationships/customXml" Target="../ink/ink579.xml"/><Relationship Id="rId326" Type="http://schemas.openxmlformats.org/officeDocument/2006/relationships/customXml" Target="../ink/ink607.xml"/><Relationship Id="rId65" Type="http://schemas.openxmlformats.org/officeDocument/2006/relationships/image" Target="../media/image513.png"/><Relationship Id="rId130" Type="http://schemas.openxmlformats.org/officeDocument/2006/relationships/customXml" Target="../ink/ink509.xml"/><Relationship Id="rId172" Type="http://schemas.openxmlformats.org/officeDocument/2006/relationships/customXml" Target="../ink/ink530.xml"/><Relationship Id="rId228" Type="http://schemas.openxmlformats.org/officeDocument/2006/relationships/customXml" Target="../ink/ink558.xml"/><Relationship Id="rId281" Type="http://schemas.openxmlformats.org/officeDocument/2006/relationships/image" Target="../media/image621.png"/><Relationship Id="rId337" Type="http://schemas.openxmlformats.org/officeDocument/2006/relationships/image" Target="../media/image649.png"/><Relationship Id="rId34" Type="http://schemas.openxmlformats.org/officeDocument/2006/relationships/customXml" Target="../ink/ink461.xml"/><Relationship Id="rId76" Type="http://schemas.openxmlformats.org/officeDocument/2006/relationships/customXml" Target="../ink/ink482.xml"/><Relationship Id="rId141" Type="http://schemas.openxmlformats.org/officeDocument/2006/relationships/image" Target="../media/image551.png"/><Relationship Id="rId7" Type="http://schemas.openxmlformats.org/officeDocument/2006/relationships/image" Target="../media/image484.png"/><Relationship Id="rId183" Type="http://schemas.openxmlformats.org/officeDocument/2006/relationships/image" Target="../media/image572.png"/><Relationship Id="rId239" Type="http://schemas.openxmlformats.org/officeDocument/2006/relationships/image" Target="../media/image600.png"/><Relationship Id="rId250" Type="http://schemas.openxmlformats.org/officeDocument/2006/relationships/customXml" Target="../ink/ink569.xml"/><Relationship Id="rId292" Type="http://schemas.openxmlformats.org/officeDocument/2006/relationships/customXml" Target="../ink/ink590.xml"/><Relationship Id="rId306" Type="http://schemas.openxmlformats.org/officeDocument/2006/relationships/customXml" Target="../ink/ink597.xml"/><Relationship Id="rId45" Type="http://schemas.openxmlformats.org/officeDocument/2006/relationships/image" Target="../media/image503.png"/><Relationship Id="rId87" Type="http://schemas.openxmlformats.org/officeDocument/2006/relationships/image" Target="../media/image524.png"/><Relationship Id="rId110" Type="http://schemas.openxmlformats.org/officeDocument/2006/relationships/customXml" Target="../ink/ink499.xml"/><Relationship Id="rId152" Type="http://schemas.openxmlformats.org/officeDocument/2006/relationships/customXml" Target="../ink/ink520.xml"/><Relationship Id="rId173" Type="http://schemas.openxmlformats.org/officeDocument/2006/relationships/image" Target="../media/image567.png"/><Relationship Id="rId194" Type="http://schemas.openxmlformats.org/officeDocument/2006/relationships/customXml" Target="../ink/ink541.xml"/><Relationship Id="rId208" Type="http://schemas.openxmlformats.org/officeDocument/2006/relationships/customXml" Target="../ink/ink548.xml"/><Relationship Id="rId229" Type="http://schemas.openxmlformats.org/officeDocument/2006/relationships/image" Target="../media/image595.png"/><Relationship Id="rId240" Type="http://schemas.openxmlformats.org/officeDocument/2006/relationships/customXml" Target="../ink/ink564.xml"/><Relationship Id="rId261" Type="http://schemas.openxmlformats.org/officeDocument/2006/relationships/image" Target="../media/image611.png"/><Relationship Id="rId14" Type="http://schemas.openxmlformats.org/officeDocument/2006/relationships/customXml" Target="../ink/ink451.xml"/><Relationship Id="rId35" Type="http://schemas.openxmlformats.org/officeDocument/2006/relationships/image" Target="../media/image498.png"/><Relationship Id="rId56" Type="http://schemas.openxmlformats.org/officeDocument/2006/relationships/customXml" Target="../ink/ink472.xml"/><Relationship Id="rId77" Type="http://schemas.openxmlformats.org/officeDocument/2006/relationships/image" Target="../media/image519.png"/><Relationship Id="rId100" Type="http://schemas.openxmlformats.org/officeDocument/2006/relationships/customXml" Target="../ink/ink494.xml"/><Relationship Id="rId282" Type="http://schemas.openxmlformats.org/officeDocument/2006/relationships/customXml" Target="../ink/ink585.xml"/><Relationship Id="rId317" Type="http://schemas.openxmlformats.org/officeDocument/2006/relationships/image" Target="../media/image639.png"/><Relationship Id="rId338" Type="http://schemas.openxmlformats.org/officeDocument/2006/relationships/customXml" Target="../ink/ink613.xml"/><Relationship Id="rId8" Type="http://schemas.openxmlformats.org/officeDocument/2006/relationships/customXml" Target="../ink/ink448.xml"/><Relationship Id="rId98" Type="http://schemas.openxmlformats.org/officeDocument/2006/relationships/customXml" Target="../ink/ink493.xml"/><Relationship Id="rId121" Type="http://schemas.openxmlformats.org/officeDocument/2006/relationships/image" Target="../media/image541.png"/><Relationship Id="rId142" Type="http://schemas.openxmlformats.org/officeDocument/2006/relationships/customXml" Target="../ink/ink515.xml"/><Relationship Id="rId163" Type="http://schemas.openxmlformats.org/officeDocument/2006/relationships/image" Target="../media/image562.png"/><Relationship Id="rId184" Type="http://schemas.openxmlformats.org/officeDocument/2006/relationships/customXml" Target="../ink/ink536.xml"/><Relationship Id="rId219" Type="http://schemas.openxmlformats.org/officeDocument/2006/relationships/image" Target="../media/image590.png"/><Relationship Id="rId230" Type="http://schemas.openxmlformats.org/officeDocument/2006/relationships/customXml" Target="../ink/ink559.xml"/><Relationship Id="rId251" Type="http://schemas.openxmlformats.org/officeDocument/2006/relationships/image" Target="../media/image606.png"/><Relationship Id="rId25" Type="http://schemas.openxmlformats.org/officeDocument/2006/relationships/image" Target="../media/image493.png"/><Relationship Id="rId46" Type="http://schemas.openxmlformats.org/officeDocument/2006/relationships/customXml" Target="../ink/ink467.xml"/><Relationship Id="rId67" Type="http://schemas.openxmlformats.org/officeDocument/2006/relationships/image" Target="../media/image514.png"/><Relationship Id="rId272" Type="http://schemas.openxmlformats.org/officeDocument/2006/relationships/customXml" Target="../ink/ink580.xml"/><Relationship Id="rId293" Type="http://schemas.openxmlformats.org/officeDocument/2006/relationships/image" Target="../media/image627.png"/><Relationship Id="rId307" Type="http://schemas.openxmlformats.org/officeDocument/2006/relationships/image" Target="../media/image634.png"/><Relationship Id="rId328" Type="http://schemas.openxmlformats.org/officeDocument/2006/relationships/customXml" Target="../ink/ink608.xml"/><Relationship Id="rId88" Type="http://schemas.openxmlformats.org/officeDocument/2006/relationships/customXml" Target="../ink/ink488.xml"/><Relationship Id="rId111" Type="http://schemas.openxmlformats.org/officeDocument/2006/relationships/image" Target="../media/image536.png"/><Relationship Id="rId132" Type="http://schemas.openxmlformats.org/officeDocument/2006/relationships/customXml" Target="../ink/ink510.xml"/><Relationship Id="rId153" Type="http://schemas.openxmlformats.org/officeDocument/2006/relationships/image" Target="../media/image557.png"/><Relationship Id="rId174" Type="http://schemas.openxmlformats.org/officeDocument/2006/relationships/customXml" Target="../ink/ink531.xml"/><Relationship Id="rId195" Type="http://schemas.openxmlformats.org/officeDocument/2006/relationships/image" Target="../media/image578.png"/><Relationship Id="rId209" Type="http://schemas.openxmlformats.org/officeDocument/2006/relationships/image" Target="../media/image585.png"/><Relationship Id="rId220" Type="http://schemas.openxmlformats.org/officeDocument/2006/relationships/customXml" Target="../ink/ink554.xml"/><Relationship Id="rId241" Type="http://schemas.openxmlformats.org/officeDocument/2006/relationships/image" Target="../media/image601.png"/><Relationship Id="rId15" Type="http://schemas.openxmlformats.org/officeDocument/2006/relationships/image" Target="../media/image488.png"/><Relationship Id="rId36" Type="http://schemas.openxmlformats.org/officeDocument/2006/relationships/customXml" Target="../ink/ink462.xml"/><Relationship Id="rId57" Type="http://schemas.openxmlformats.org/officeDocument/2006/relationships/image" Target="../media/image509.png"/><Relationship Id="rId262" Type="http://schemas.openxmlformats.org/officeDocument/2006/relationships/customXml" Target="../ink/ink575.xml"/><Relationship Id="rId283" Type="http://schemas.openxmlformats.org/officeDocument/2006/relationships/image" Target="../media/image622.png"/><Relationship Id="rId318" Type="http://schemas.openxmlformats.org/officeDocument/2006/relationships/customXml" Target="../ink/ink603.xml"/><Relationship Id="rId339" Type="http://schemas.openxmlformats.org/officeDocument/2006/relationships/image" Target="../media/image650.png"/><Relationship Id="rId78" Type="http://schemas.openxmlformats.org/officeDocument/2006/relationships/customXml" Target="../ink/ink483.xml"/><Relationship Id="rId99" Type="http://schemas.openxmlformats.org/officeDocument/2006/relationships/image" Target="../media/image530.png"/><Relationship Id="rId101" Type="http://schemas.openxmlformats.org/officeDocument/2006/relationships/image" Target="../media/image531.png"/><Relationship Id="rId122" Type="http://schemas.openxmlformats.org/officeDocument/2006/relationships/customXml" Target="../ink/ink505.xml"/><Relationship Id="rId143" Type="http://schemas.openxmlformats.org/officeDocument/2006/relationships/image" Target="../media/image552.png"/><Relationship Id="rId164" Type="http://schemas.openxmlformats.org/officeDocument/2006/relationships/customXml" Target="../ink/ink526.xml"/><Relationship Id="rId185" Type="http://schemas.openxmlformats.org/officeDocument/2006/relationships/image" Target="../media/image573.png"/><Relationship Id="rId9" Type="http://schemas.openxmlformats.org/officeDocument/2006/relationships/image" Target="../media/image485.png"/><Relationship Id="rId210" Type="http://schemas.openxmlformats.org/officeDocument/2006/relationships/customXml" Target="../ink/ink549.xml"/><Relationship Id="rId26" Type="http://schemas.openxmlformats.org/officeDocument/2006/relationships/customXml" Target="../ink/ink457.xml"/><Relationship Id="rId231" Type="http://schemas.openxmlformats.org/officeDocument/2006/relationships/image" Target="../media/image596.png"/><Relationship Id="rId252" Type="http://schemas.openxmlformats.org/officeDocument/2006/relationships/customXml" Target="../ink/ink570.xml"/><Relationship Id="rId273" Type="http://schemas.openxmlformats.org/officeDocument/2006/relationships/image" Target="../media/image617.png"/><Relationship Id="rId294" Type="http://schemas.openxmlformats.org/officeDocument/2006/relationships/customXml" Target="../ink/ink591.xml"/><Relationship Id="rId308" Type="http://schemas.openxmlformats.org/officeDocument/2006/relationships/customXml" Target="../ink/ink598.xml"/><Relationship Id="rId329" Type="http://schemas.openxmlformats.org/officeDocument/2006/relationships/image" Target="../media/image645.png"/><Relationship Id="rId47" Type="http://schemas.openxmlformats.org/officeDocument/2006/relationships/image" Target="../media/image504.png"/><Relationship Id="rId68" Type="http://schemas.openxmlformats.org/officeDocument/2006/relationships/customXml" Target="../ink/ink478.xml"/><Relationship Id="rId89" Type="http://schemas.openxmlformats.org/officeDocument/2006/relationships/image" Target="../media/image525.png"/><Relationship Id="rId112" Type="http://schemas.openxmlformats.org/officeDocument/2006/relationships/customXml" Target="../ink/ink500.xml"/><Relationship Id="rId133" Type="http://schemas.openxmlformats.org/officeDocument/2006/relationships/image" Target="../media/image547.png"/><Relationship Id="rId154" Type="http://schemas.openxmlformats.org/officeDocument/2006/relationships/customXml" Target="../ink/ink521.xml"/><Relationship Id="rId175" Type="http://schemas.openxmlformats.org/officeDocument/2006/relationships/image" Target="../media/image568.png"/><Relationship Id="rId196" Type="http://schemas.openxmlformats.org/officeDocument/2006/relationships/customXml" Target="../ink/ink542.xml"/><Relationship Id="rId200" Type="http://schemas.openxmlformats.org/officeDocument/2006/relationships/customXml" Target="../ink/ink544.xml"/><Relationship Id="rId16" Type="http://schemas.openxmlformats.org/officeDocument/2006/relationships/customXml" Target="../ink/ink452.xml"/><Relationship Id="rId221" Type="http://schemas.openxmlformats.org/officeDocument/2006/relationships/image" Target="../media/image591.png"/><Relationship Id="rId242" Type="http://schemas.openxmlformats.org/officeDocument/2006/relationships/customXml" Target="../ink/ink565.xml"/><Relationship Id="rId263" Type="http://schemas.openxmlformats.org/officeDocument/2006/relationships/image" Target="../media/image612.png"/><Relationship Id="rId284" Type="http://schemas.openxmlformats.org/officeDocument/2006/relationships/customXml" Target="../ink/ink586.xml"/><Relationship Id="rId319" Type="http://schemas.openxmlformats.org/officeDocument/2006/relationships/image" Target="../media/image640.png"/><Relationship Id="rId37" Type="http://schemas.openxmlformats.org/officeDocument/2006/relationships/image" Target="../media/image499.png"/><Relationship Id="rId58" Type="http://schemas.openxmlformats.org/officeDocument/2006/relationships/customXml" Target="../ink/ink473.xml"/><Relationship Id="rId79" Type="http://schemas.openxmlformats.org/officeDocument/2006/relationships/image" Target="../media/image520.png"/><Relationship Id="rId102" Type="http://schemas.openxmlformats.org/officeDocument/2006/relationships/customXml" Target="../ink/ink495.xml"/><Relationship Id="rId123" Type="http://schemas.openxmlformats.org/officeDocument/2006/relationships/image" Target="../media/image542.png"/><Relationship Id="rId144" Type="http://schemas.openxmlformats.org/officeDocument/2006/relationships/customXml" Target="../ink/ink516.xml"/><Relationship Id="rId330" Type="http://schemas.openxmlformats.org/officeDocument/2006/relationships/customXml" Target="../ink/ink609.xml"/><Relationship Id="rId90" Type="http://schemas.openxmlformats.org/officeDocument/2006/relationships/customXml" Target="../ink/ink489.xml"/><Relationship Id="rId165" Type="http://schemas.openxmlformats.org/officeDocument/2006/relationships/image" Target="../media/image563.png"/><Relationship Id="rId186" Type="http://schemas.openxmlformats.org/officeDocument/2006/relationships/customXml" Target="../ink/ink537.xml"/><Relationship Id="rId211" Type="http://schemas.openxmlformats.org/officeDocument/2006/relationships/image" Target="../media/image586.png"/><Relationship Id="rId232" Type="http://schemas.openxmlformats.org/officeDocument/2006/relationships/customXml" Target="../ink/ink560.xml"/><Relationship Id="rId253" Type="http://schemas.openxmlformats.org/officeDocument/2006/relationships/image" Target="../media/image607.png"/><Relationship Id="rId274" Type="http://schemas.openxmlformats.org/officeDocument/2006/relationships/customXml" Target="../ink/ink581.xml"/><Relationship Id="rId295" Type="http://schemas.openxmlformats.org/officeDocument/2006/relationships/image" Target="../media/image628.png"/><Relationship Id="rId309" Type="http://schemas.openxmlformats.org/officeDocument/2006/relationships/image" Target="../media/image635.png"/><Relationship Id="rId27" Type="http://schemas.openxmlformats.org/officeDocument/2006/relationships/image" Target="../media/image494.png"/><Relationship Id="rId48" Type="http://schemas.openxmlformats.org/officeDocument/2006/relationships/customXml" Target="../ink/ink468.xml"/><Relationship Id="rId69" Type="http://schemas.openxmlformats.org/officeDocument/2006/relationships/image" Target="../media/image515.png"/><Relationship Id="rId113" Type="http://schemas.openxmlformats.org/officeDocument/2006/relationships/image" Target="../media/image537.png"/><Relationship Id="rId134" Type="http://schemas.openxmlformats.org/officeDocument/2006/relationships/customXml" Target="../ink/ink511.xml"/><Relationship Id="rId320" Type="http://schemas.openxmlformats.org/officeDocument/2006/relationships/customXml" Target="../ink/ink604.xml"/><Relationship Id="rId80" Type="http://schemas.openxmlformats.org/officeDocument/2006/relationships/customXml" Target="../ink/ink484.xml"/><Relationship Id="rId155" Type="http://schemas.openxmlformats.org/officeDocument/2006/relationships/image" Target="../media/image558.png"/><Relationship Id="rId176" Type="http://schemas.openxmlformats.org/officeDocument/2006/relationships/customXml" Target="../ink/ink532.xml"/><Relationship Id="rId197" Type="http://schemas.openxmlformats.org/officeDocument/2006/relationships/image" Target="../media/image579.png"/><Relationship Id="rId201" Type="http://schemas.openxmlformats.org/officeDocument/2006/relationships/image" Target="../media/image581.png"/><Relationship Id="rId222" Type="http://schemas.openxmlformats.org/officeDocument/2006/relationships/customXml" Target="../ink/ink555.xml"/><Relationship Id="rId243" Type="http://schemas.openxmlformats.org/officeDocument/2006/relationships/image" Target="../media/image602.png"/><Relationship Id="rId264" Type="http://schemas.openxmlformats.org/officeDocument/2006/relationships/customXml" Target="../ink/ink576.xml"/><Relationship Id="rId285" Type="http://schemas.openxmlformats.org/officeDocument/2006/relationships/image" Target="../media/image623.png"/><Relationship Id="rId17" Type="http://schemas.openxmlformats.org/officeDocument/2006/relationships/image" Target="../media/image489.png"/><Relationship Id="rId38" Type="http://schemas.openxmlformats.org/officeDocument/2006/relationships/customXml" Target="../ink/ink463.xml"/><Relationship Id="rId59" Type="http://schemas.openxmlformats.org/officeDocument/2006/relationships/image" Target="../media/image510.png"/><Relationship Id="rId103" Type="http://schemas.openxmlformats.org/officeDocument/2006/relationships/image" Target="../media/image532.png"/><Relationship Id="rId124" Type="http://schemas.openxmlformats.org/officeDocument/2006/relationships/customXml" Target="../ink/ink506.xml"/><Relationship Id="rId310" Type="http://schemas.openxmlformats.org/officeDocument/2006/relationships/customXml" Target="../ink/ink599.xml"/><Relationship Id="rId70" Type="http://schemas.openxmlformats.org/officeDocument/2006/relationships/customXml" Target="../ink/ink479.xml"/><Relationship Id="rId91" Type="http://schemas.openxmlformats.org/officeDocument/2006/relationships/image" Target="../media/image526.png"/><Relationship Id="rId145" Type="http://schemas.openxmlformats.org/officeDocument/2006/relationships/image" Target="../media/image553.png"/><Relationship Id="rId166" Type="http://schemas.openxmlformats.org/officeDocument/2006/relationships/customXml" Target="../ink/ink527.xml"/><Relationship Id="rId187" Type="http://schemas.openxmlformats.org/officeDocument/2006/relationships/image" Target="../media/image574.png"/><Relationship Id="rId331" Type="http://schemas.openxmlformats.org/officeDocument/2006/relationships/image" Target="../media/image646.png"/><Relationship Id="rId1" Type="http://schemas.openxmlformats.org/officeDocument/2006/relationships/slideLayout" Target="../slideLayouts/slideLayout11.xml"/><Relationship Id="rId212" Type="http://schemas.openxmlformats.org/officeDocument/2006/relationships/customXml" Target="../ink/ink550.xml"/><Relationship Id="rId233" Type="http://schemas.openxmlformats.org/officeDocument/2006/relationships/image" Target="../media/image597.png"/><Relationship Id="rId254" Type="http://schemas.openxmlformats.org/officeDocument/2006/relationships/customXml" Target="../ink/ink571.xml"/><Relationship Id="rId28" Type="http://schemas.openxmlformats.org/officeDocument/2006/relationships/customXml" Target="../ink/ink458.xml"/><Relationship Id="rId49" Type="http://schemas.openxmlformats.org/officeDocument/2006/relationships/image" Target="../media/image505.png"/><Relationship Id="rId114" Type="http://schemas.openxmlformats.org/officeDocument/2006/relationships/customXml" Target="../ink/ink501.xml"/><Relationship Id="rId275" Type="http://schemas.openxmlformats.org/officeDocument/2006/relationships/image" Target="../media/image618.png"/><Relationship Id="rId296" Type="http://schemas.openxmlformats.org/officeDocument/2006/relationships/customXml" Target="../ink/ink592.xml"/><Relationship Id="rId300" Type="http://schemas.openxmlformats.org/officeDocument/2006/relationships/customXml" Target="../ink/ink594.xml"/><Relationship Id="rId60" Type="http://schemas.openxmlformats.org/officeDocument/2006/relationships/customXml" Target="../ink/ink474.xml"/><Relationship Id="rId81" Type="http://schemas.openxmlformats.org/officeDocument/2006/relationships/image" Target="../media/image521.png"/><Relationship Id="rId135" Type="http://schemas.openxmlformats.org/officeDocument/2006/relationships/image" Target="../media/image548.png"/><Relationship Id="rId156" Type="http://schemas.openxmlformats.org/officeDocument/2006/relationships/customXml" Target="../ink/ink522.xml"/><Relationship Id="rId177" Type="http://schemas.openxmlformats.org/officeDocument/2006/relationships/image" Target="../media/image569.png"/><Relationship Id="rId198" Type="http://schemas.openxmlformats.org/officeDocument/2006/relationships/customXml" Target="../ink/ink543.xml"/><Relationship Id="rId321" Type="http://schemas.openxmlformats.org/officeDocument/2006/relationships/image" Target="../media/image641.png"/><Relationship Id="rId202" Type="http://schemas.openxmlformats.org/officeDocument/2006/relationships/customXml" Target="../ink/ink545.xml"/><Relationship Id="rId223" Type="http://schemas.openxmlformats.org/officeDocument/2006/relationships/image" Target="../media/image592.png"/><Relationship Id="rId244" Type="http://schemas.openxmlformats.org/officeDocument/2006/relationships/customXml" Target="../ink/ink566.xml"/><Relationship Id="rId18" Type="http://schemas.openxmlformats.org/officeDocument/2006/relationships/customXml" Target="../ink/ink453.xml"/><Relationship Id="rId39" Type="http://schemas.openxmlformats.org/officeDocument/2006/relationships/image" Target="../media/image500.png"/><Relationship Id="rId265" Type="http://schemas.openxmlformats.org/officeDocument/2006/relationships/image" Target="../media/image613.png"/><Relationship Id="rId286" Type="http://schemas.openxmlformats.org/officeDocument/2006/relationships/customXml" Target="../ink/ink587.xml"/><Relationship Id="rId50" Type="http://schemas.openxmlformats.org/officeDocument/2006/relationships/customXml" Target="../ink/ink469.xml"/><Relationship Id="rId104" Type="http://schemas.openxmlformats.org/officeDocument/2006/relationships/customXml" Target="../ink/ink496.xml"/><Relationship Id="rId125" Type="http://schemas.openxmlformats.org/officeDocument/2006/relationships/image" Target="../media/image543.png"/><Relationship Id="rId146" Type="http://schemas.openxmlformats.org/officeDocument/2006/relationships/customXml" Target="../ink/ink517.xml"/><Relationship Id="rId167" Type="http://schemas.openxmlformats.org/officeDocument/2006/relationships/image" Target="../media/image564.png"/><Relationship Id="rId188" Type="http://schemas.openxmlformats.org/officeDocument/2006/relationships/customXml" Target="../ink/ink538.xml"/><Relationship Id="rId311" Type="http://schemas.openxmlformats.org/officeDocument/2006/relationships/image" Target="../media/image636.png"/><Relationship Id="rId332" Type="http://schemas.openxmlformats.org/officeDocument/2006/relationships/customXml" Target="../ink/ink610.xml"/><Relationship Id="rId71" Type="http://schemas.openxmlformats.org/officeDocument/2006/relationships/image" Target="../media/image516.png"/><Relationship Id="rId92" Type="http://schemas.openxmlformats.org/officeDocument/2006/relationships/customXml" Target="../ink/ink490.xml"/><Relationship Id="rId213" Type="http://schemas.openxmlformats.org/officeDocument/2006/relationships/image" Target="../media/image587.png"/><Relationship Id="rId234" Type="http://schemas.openxmlformats.org/officeDocument/2006/relationships/customXml" Target="../ink/ink561.xml"/><Relationship Id="rId2" Type="http://schemas.openxmlformats.org/officeDocument/2006/relationships/image" Target="../media/image193.png"/><Relationship Id="rId29" Type="http://schemas.openxmlformats.org/officeDocument/2006/relationships/image" Target="../media/image495.png"/><Relationship Id="rId255" Type="http://schemas.openxmlformats.org/officeDocument/2006/relationships/image" Target="../media/image608.png"/><Relationship Id="rId276" Type="http://schemas.openxmlformats.org/officeDocument/2006/relationships/customXml" Target="../ink/ink582.xml"/><Relationship Id="rId297" Type="http://schemas.openxmlformats.org/officeDocument/2006/relationships/image" Target="../media/image629.png"/><Relationship Id="rId40" Type="http://schemas.openxmlformats.org/officeDocument/2006/relationships/customXml" Target="../ink/ink464.xml"/><Relationship Id="rId115" Type="http://schemas.openxmlformats.org/officeDocument/2006/relationships/image" Target="../media/image538.png"/><Relationship Id="rId136" Type="http://schemas.openxmlformats.org/officeDocument/2006/relationships/customXml" Target="../ink/ink512.xml"/><Relationship Id="rId157" Type="http://schemas.openxmlformats.org/officeDocument/2006/relationships/image" Target="../media/image559.png"/><Relationship Id="rId178" Type="http://schemas.openxmlformats.org/officeDocument/2006/relationships/customXml" Target="../ink/ink533.xml"/><Relationship Id="rId301" Type="http://schemas.openxmlformats.org/officeDocument/2006/relationships/image" Target="../media/image631.png"/><Relationship Id="rId322" Type="http://schemas.openxmlformats.org/officeDocument/2006/relationships/customXml" Target="../ink/ink605.xml"/><Relationship Id="rId61" Type="http://schemas.openxmlformats.org/officeDocument/2006/relationships/image" Target="../media/image511.png"/><Relationship Id="rId82" Type="http://schemas.openxmlformats.org/officeDocument/2006/relationships/customXml" Target="../ink/ink485.xml"/><Relationship Id="rId199" Type="http://schemas.openxmlformats.org/officeDocument/2006/relationships/image" Target="../media/image580.png"/><Relationship Id="rId203" Type="http://schemas.openxmlformats.org/officeDocument/2006/relationships/image" Target="../media/image582.png"/><Relationship Id="rId19" Type="http://schemas.openxmlformats.org/officeDocument/2006/relationships/image" Target="../media/image490.png"/><Relationship Id="rId224" Type="http://schemas.openxmlformats.org/officeDocument/2006/relationships/customXml" Target="../ink/ink556.xml"/><Relationship Id="rId245" Type="http://schemas.openxmlformats.org/officeDocument/2006/relationships/image" Target="../media/image603.png"/><Relationship Id="rId266" Type="http://schemas.openxmlformats.org/officeDocument/2006/relationships/customXml" Target="../ink/ink577.xml"/><Relationship Id="rId287" Type="http://schemas.openxmlformats.org/officeDocument/2006/relationships/image" Target="../media/image624.png"/><Relationship Id="rId30" Type="http://schemas.openxmlformats.org/officeDocument/2006/relationships/customXml" Target="../ink/ink459.xml"/><Relationship Id="rId105" Type="http://schemas.openxmlformats.org/officeDocument/2006/relationships/image" Target="../media/image533.png"/><Relationship Id="rId126" Type="http://schemas.openxmlformats.org/officeDocument/2006/relationships/customXml" Target="../ink/ink507.xml"/><Relationship Id="rId147" Type="http://schemas.openxmlformats.org/officeDocument/2006/relationships/image" Target="../media/image554.png"/><Relationship Id="rId168" Type="http://schemas.openxmlformats.org/officeDocument/2006/relationships/customXml" Target="../ink/ink528.xml"/><Relationship Id="rId312" Type="http://schemas.openxmlformats.org/officeDocument/2006/relationships/customXml" Target="../ink/ink600.xml"/><Relationship Id="rId333" Type="http://schemas.openxmlformats.org/officeDocument/2006/relationships/image" Target="../media/image647.png"/><Relationship Id="rId51" Type="http://schemas.openxmlformats.org/officeDocument/2006/relationships/image" Target="../media/image506.png"/><Relationship Id="rId72" Type="http://schemas.openxmlformats.org/officeDocument/2006/relationships/customXml" Target="../ink/ink480.xml"/><Relationship Id="rId93" Type="http://schemas.openxmlformats.org/officeDocument/2006/relationships/image" Target="../media/image527.png"/><Relationship Id="rId189" Type="http://schemas.openxmlformats.org/officeDocument/2006/relationships/image" Target="../media/image575.png"/><Relationship Id="rId3" Type="http://schemas.openxmlformats.org/officeDocument/2006/relationships/image" Target="../media/image482.png"/><Relationship Id="rId214" Type="http://schemas.openxmlformats.org/officeDocument/2006/relationships/customXml" Target="../ink/ink551.xml"/><Relationship Id="rId235" Type="http://schemas.openxmlformats.org/officeDocument/2006/relationships/image" Target="../media/image598.png"/><Relationship Id="rId256" Type="http://schemas.openxmlformats.org/officeDocument/2006/relationships/customXml" Target="../ink/ink572.xml"/><Relationship Id="rId277" Type="http://schemas.openxmlformats.org/officeDocument/2006/relationships/image" Target="../media/image619.png"/><Relationship Id="rId298" Type="http://schemas.openxmlformats.org/officeDocument/2006/relationships/customXml" Target="../ink/ink593.xml"/><Relationship Id="rId116" Type="http://schemas.openxmlformats.org/officeDocument/2006/relationships/customXml" Target="../ink/ink502.xml"/><Relationship Id="rId137" Type="http://schemas.openxmlformats.org/officeDocument/2006/relationships/image" Target="../media/image549.png"/><Relationship Id="rId158" Type="http://schemas.openxmlformats.org/officeDocument/2006/relationships/customXml" Target="../ink/ink523.xml"/><Relationship Id="rId302" Type="http://schemas.openxmlformats.org/officeDocument/2006/relationships/customXml" Target="../ink/ink595.xml"/><Relationship Id="rId323" Type="http://schemas.openxmlformats.org/officeDocument/2006/relationships/image" Target="../media/image642.png"/><Relationship Id="rId20" Type="http://schemas.openxmlformats.org/officeDocument/2006/relationships/customXml" Target="../ink/ink454.xml"/><Relationship Id="rId41" Type="http://schemas.openxmlformats.org/officeDocument/2006/relationships/image" Target="../media/image501.png"/><Relationship Id="rId62" Type="http://schemas.openxmlformats.org/officeDocument/2006/relationships/customXml" Target="../ink/ink475.xml"/><Relationship Id="rId83" Type="http://schemas.openxmlformats.org/officeDocument/2006/relationships/image" Target="../media/image522.png"/><Relationship Id="rId179" Type="http://schemas.openxmlformats.org/officeDocument/2006/relationships/image" Target="../media/image570.png"/><Relationship Id="rId190" Type="http://schemas.openxmlformats.org/officeDocument/2006/relationships/customXml" Target="../ink/ink539.xml"/><Relationship Id="rId204" Type="http://schemas.openxmlformats.org/officeDocument/2006/relationships/customXml" Target="../ink/ink546.xml"/><Relationship Id="rId225" Type="http://schemas.openxmlformats.org/officeDocument/2006/relationships/image" Target="../media/image593.png"/><Relationship Id="rId246" Type="http://schemas.openxmlformats.org/officeDocument/2006/relationships/customXml" Target="../ink/ink567.xml"/><Relationship Id="rId267" Type="http://schemas.openxmlformats.org/officeDocument/2006/relationships/image" Target="../media/image614.png"/><Relationship Id="rId288" Type="http://schemas.openxmlformats.org/officeDocument/2006/relationships/customXml" Target="../ink/ink588.xml"/><Relationship Id="rId106" Type="http://schemas.openxmlformats.org/officeDocument/2006/relationships/customXml" Target="../ink/ink497.xml"/><Relationship Id="rId127" Type="http://schemas.openxmlformats.org/officeDocument/2006/relationships/image" Target="../media/image544.png"/><Relationship Id="rId313" Type="http://schemas.openxmlformats.org/officeDocument/2006/relationships/image" Target="../media/image637.png"/><Relationship Id="rId10" Type="http://schemas.openxmlformats.org/officeDocument/2006/relationships/customXml" Target="../ink/ink449.xml"/><Relationship Id="rId31" Type="http://schemas.openxmlformats.org/officeDocument/2006/relationships/image" Target="../media/image496.png"/><Relationship Id="rId52" Type="http://schemas.openxmlformats.org/officeDocument/2006/relationships/customXml" Target="../ink/ink470.xml"/><Relationship Id="rId73" Type="http://schemas.openxmlformats.org/officeDocument/2006/relationships/image" Target="../media/image517.png"/><Relationship Id="rId94" Type="http://schemas.openxmlformats.org/officeDocument/2006/relationships/customXml" Target="../ink/ink491.xml"/><Relationship Id="rId148" Type="http://schemas.openxmlformats.org/officeDocument/2006/relationships/customXml" Target="../ink/ink518.xml"/><Relationship Id="rId169" Type="http://schemas.openxmlformats.org/officeDocument/2006/relationships/image" Target="../media/image565.png"/><Relationship Id="rId334" Type="http://schemas.openxmlformats.org/officeDocument/2006/relationships/customXml" Target="../ink/ink611.xml"/><Relationship Id="rId4" Type="http://schemas.openxmlformats.org/officeDocument/2006/relationships/customXml" Target="../ink/ink446.xml"/><Relationship Id="rId180" Type="http://schemas.openxmlformats.org/officeDocument/2006/relationships/customXml" Target="../ink/ink534.xml"/><Relationship Id="rId215" Type="http://schemas.openxmlformats.org/officeDocument/2006/relationships/image" Target="../media/image588.png"/><Relationship Id="rId236" Type="http://schemas.openxmlformats.org/officeDocument/2006/relationships/customXml" Target="../ink/ink562.xml"/><Relationship Id="rId257" Type="http://schemas.openxmlformats.org/officeDocument/2006/relationships/image" Target="../media/image609.png"/><Relationship Id="rId278" Type="http://schemas.openxmlformats.org/officeDocument/2006/relationships/customXml" Target="../ink/ink583.xml"/><Relationship Id="rId303" Type="http://schemas.openxmlformats.org/officeDocument/2006/relationships/image" Target="../media/image632.png"/><Relationship Id="rId42" Type="http://schemas.openxmlformats.org/officeDocument/2006/relationships/customXml" Target="../ink/ink465.xml"/><Relationship Id="rId84" Type="http://schemas.openxmlformats.org/officeDocument/2006/relationships/customXml" Target="../ink/ink486.xml"/><Relationship Id="rId138" Type="http://schemas.openxmlformats.org/officeDocument/2006/relationships/customXml" Target="../ink/ink513.xml"/><Relationship Id="rId191" Type="http://schemas.openxmlformats.org/officeDocument/2006/relationships/image" Target="../media/image576.png"/><Relationship Id="rId205" Type="http://schemas.openxmlformats.org/officeDocument/2006/relationships/image" Target="../media/image583.png"/><Relationship Id="rId247" Type="http://schemas.openxmlformats.org/officeDocument/2006/relationships/image" Target="../media/image604.png"/><Relationship Id="rId107" Type="http://schemas.openxmlformats.org/officeDocument/2006/relationships/image" Target="../media/image534.png"/><Relationship Id="rId289" Type="http://schemas.openxmlformats.org/officeDocument/2006/relationships/image" Target="../media/image625.png"/><Relationship Id="rId11" Type="http://schemas.openxmlformats.org/officeDocument/2006/relationships/image" Target="../media/image486.png"/><Relationship Id="rId53" Type="http://schemas.openxmlformats.org/officeDocument/2006/relationships/image" Target="../media/image507.png"/><Relationship Id="rId149" Type="http://schemas.openxmlformats.org/officeDocument/2006/relationships/image" Target="../media/image555.png"/><Relationship Id="rId314" Type="http://schemas.openxmlformats.org/officeDocument/2006/relationships/customXml" Target="../ink/ink601.xml"/><Relationship Id="rId95" Type="http://schemas.openxmlformats.org/officeDocument/2006/relationships/image" Target="../media/image528.png"/><Relationship Id="rId160" Type="http://schemas.openxmlformats.org/officeDocument/2006/relationships/customXml" Target="../ink/ink524.xml"/><Relationship Id="rId216" Type="http://schemas.openxmlformats.org/officeDocument/2006/relationships/customXml" Target="../ink/ink552.xml"/><Relationship Id="rId258" Type="http://schemas.openxmlformats.org/officeDocument/2006/relationships/customXml" Target="../ink/ink573.xml"/><Relationship Id="rId22" Type="http://schemas.openxmlformats.org/officeDocument/2006/relationships/customXml" Target="../ink/ink455.xml"/><Relationship Id="rId64" Type="http://schemas.openxmlformats.org/officeDocument/2006/relationships/customXml" Target="../ink/ink476.xml"/><Relationship Id="rId118" Type="http://schemas.openxmlformats.org/officeDocument/2006/relationships/customXml" Target="../ink/ink503.xml"/><Relationship Id="rId325" Type="http://schemas.openxmlformats.org/officeDocument/2006/relationships/image" Target="../media/image643.png"/><Relationship Id="rId171" Type="http://schemas.openxmlformats.org/officeDocument/2006/relationships/image" Target="../media/image566.png"/><Relationship Id="rId227" Type="http://schemas.openxmlformats.org/officeDocument/2006/relationships/image" Target="../media/image594.png"/><Relationship Id="rId269" Type="http://schemas.openxmlformats.org/officeDocument/2006/relationships/image" Target="../media/image615.png"/><Relationship Id="rId33" Type="http://schemas.openxmlformats.org/officeDocument/2006/relationships/image" Target="../media/image497.png"/><Relationship Id="rId129" Type="http://schemas.openxmlformats.org/officeDocument/2006/relationships/image" Target="../media/image545.png"/><Relationship Id="rId280" Type="http://schemas.openxmlformats.org/officeDocument/2006/relationships/customXml" Target="../ink/ink584.xml"/><Relationship Id="rId336" Type="http://schemas.openxmlformats.org/officeDocument/2006/relationships/customXml" Target="../ink/ink612.xml"/><Relationship Id="rId75" Type="http://schemas.openxmlformats.org/officeDocument/2006/relationships/image" Target="../media/image518.png"/><Relationship Id="rId140" Type="http://schemas.openxmlformats.org/officeDocument/2006/relationships/customXml" Target="../ink/ink514.xml"/><Relationship Id="rId182" Type="http://schemas.openxmlformats.org/officeDocument/2006/relationships/customXml" Target="../ink/ink535.xml"/><Relationship Id="rId6" Type="http://schemas.openxmlformats.org/officeDocument/2006/relationships/customXml" Target="../ink/ink447.xml"/><Relationship Id="rId238" Type="http://schemas.openxmlformats.org/officeDocument/2006/relationships/customXml" Target="../ink/ink563.xml"/><Relationship Id="rId291" Type="http://schemas.openxmlformats.org/officeDocument/2006/relationships/image" Target="../media/image626.png"/><Relationship Id="rId305" Type="http://schemas.openxmlformats.org/officeDocument/2006/relationships/image" Target="../media/image633.png"/><Relationship Id="rId44" Type="http://schemas.openxmlformats.org/officeDocument/2006/relationships/customXml" Target="../ink/ink466.xml"/><Relationship Id="rId86" Type="http://schemas.openxmlformats.org/officeDocument/2006/relationships/customXml" Target="../ink/ink487.xml"/><Relationship Id="rId151" Type="http://schemas.openxmlformats.org/officeDocument/2006/relationships/image" Target="../media/image556.png"/><Relationship Id="rId193" Type="http://schemas.openxmlformats.org/officeDocument/2006/relationships/image" Target="../media/image577.png"/><Relationship Id="rId207" Type="http://schemas.openxmlformats.org/officeDocument/2006/relationships/image" Target="../media/image584.png"/><Relationship Id="rId249" Type="http://schemas.openxmlformats.org/officeDocument/2006/relationships/image" Target="../media/image605.png"/><Relationship Id="rId13" Type="http://schemas.openxmlformats.org/officeDocument/2006/relationships/image" Target="../media/image487.png"/><Relationship Id="rId109" Type="http://schemas.openxmlformats.org/officeDocument/2006/relationships/image" Target="../media/image535.png"/><Relationship Id="rId260" Type="http://schemas.openxmlformats.org/officeDocument/2006/relationships/customXml" Target="../ink/ink574.xml"/><Relationship Id="rId316" Type="http://schemas.openxmlformats.org/officeDocument/2006/relationships/customXml" Target="../ink/ink602.xml"/><Relationship Id="rId55" Type="http://schemas.openxmlformats.org/officeDocument/2006/relationships/image" Target="../media/image508.png"/><Relationship Id="rId97" Type="http://schemas.openxmlformats.org/officeDocument/2006/relationships/image" Target="../media/image529.png"/><Relationship Id="rId120" Type="http://schemas.openxmlformats.org/officeDocument/2006/relationships/customXml" Target="../ink/ink504.xml"/><Relationship Id="rId162" Type="http://schemas.openxmlformats.org/officeDocument/2006/relationships/customXml" Target="../ink/ink525.xml"/><Relationship Id="rId218" Type="http://schemas.openxmlformats.org/officeDocument/2006/relationships/customXml" Target="../ink/ink553.xml"/><Relationship Id="rId271" Type="http://schemas.openxmlformats.org/officeDocument/2006/relationships/image" Target="../media/image616.png"/><Relationship Id="rId24" Type="http://schemas.openxmlformats.org/officeDocument/2006/relationships/customXml" Target="../ink/ink456.xml"/><Relationship Id="rId66" Type="http://schemas.openxmlformats.org/officeDocument/2006/relationships/customXml" Target="../ink/ink477.xml"/><Relationship Id="rId131" Type="http://schemas.openxmlformats.org/officeDocument/2006/relationships/image" Target="../media/image546.png"/><Relationship Id="rId327" Type="http://schemas.openxmlformats.org/officeDocument/2006/relationships/image" Target="../media/image6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48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customXml" Target="../ink/ink5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.xm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49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5.png"/><Relationship Id="rId14" Type="http://schemas.openxmlformats.org/officeDocument/2006/relationships/customXml" Target="../ink/ink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20.png"/><Relationship Id="rId7" Type="http://schemas.openxmlformats.org/officeDocument/2006/relationships/image" Target="../media/image11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8.xml"/><Relationship Id="rId11" Type="http://schemas.openxmlformats.org/officeDocument/2006/relationships/image" Target="../media/image116.png"/><Relationship Id="rId5" Type="http://schemas.openxmlformats.org/officeDocument/2006/relationships/image" Target="../media/image113.png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3.png"/><Relationship Id="rId7" Type="http://schemas.openxmlformats.org/officeDocument/2006/relationships/customXml" Target="../ink/ink1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8.emf"/><Relationship Id="rId4" Type="http://schemas.openxmlformats.org/officeDocument/2006/relationships/image" Target="../media/image14.png"/><Relationship Id="rId9" Type="http://schemas.openxmlformats.org/officeDocument/2006/relationships/customXml" Target="../ink/ink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46BE2BE-401B-43B6-9F59-E6AE635E14BD}"/>
              </a:ext>
            </a:extLst>
          </p:cNvPr>
          <p:cNvSpPr txBox="1"/>
          <p:nvPr/>
        </p:nvSpPr>
        <p:spPr>
          <a:xfrm>
            <a:off x="135903" y="854106"/>
            <a:ext cx="11230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I will be able </a:t>
            </a:r>
            <a:r>
              <a:rPr lang="en-GB" sz="3200" b="1" dirty="0"/>
              <a:t>to determine equations of cubic polynomials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7845BC-DC72-44E1-BABF-6AFB4DC3022D}"/>
              </a:ext>
            </a:extLst>
          </p:cNvPr>
          <p:cNvSpPr txBox="1"/>
          <p:nvPr/>
        </p:nvSpPr>
        <p:spPr>
          <a:xfrm>
            <a:off x="135904" y="3284478"/>
            <a:ext cx="10973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cs typeface="Arial" panose="020B0604020202020204" pitchFamily="34" charset="0"/>
              </a:rPr>
              <a:t>At the end of the lesson, I will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cs typeface="Arial" panose="020B0604020202020204" pitchFamily="34" charset="0"/>
              </a:rPr>
              <a:t>Use key features of cubic graphs to determine cubic equations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2619198"/>
            <a:ext cx="2916437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2013867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E1C2-3044-2A41-A09F-4A20CF771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7013"/>
            <a:ext cx="10515600" cy="686421"/>
          </a:xfrm>
        </p:spPr>
        <p:txBody>
          <a:bodyPr>
            <a:normAutofit/>
          </a:bodyPr>
          <a:lstStyle/>
          <a:p>
            <a:r>
              <a:rPr lang="en-AU" sz="2800" dirty="0">
                <a:latin typeface="+mn-lt"/>
              </a:rPr>
              <a:t>Determine the rule of the graph.</a:t>
            </a:r>
            <a:endParaRPr lang="en-US" sz="2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534" y="1207941"/>
                <a:ext cx="8543925" cy="52410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One roots, so use the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4="http://schemas.microsoft.com/office/drawing/2010/main" xmlns:a16="http://schemas.microsoft.com/office/drawing/2014/main" id="{F7836E6E-F1CC-7742-BA40-26F31E9B96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534" y="1207941"/>
                <a:ext cx="8543925" cy="524107"/>
              </a:xfrm>
              <a:blipFill rotWithShape="0">
                <a:blip r:embed="rId2"/>
                <a:stretch>
                  <a:fillRect l="-713" t="-11628" b="-2907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265" y="2040369"/>
                <a:ext cx="8543925" cy="5241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/>
                  <a:t>Point of inflection: (-1, 2)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=−1,  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br>
                  <a:rPr lang="en-AU" sz="2000" b="0" dirty="0"/>
                </a:br>
                <a:endParaRPr lang="en-US" sz="20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="" xmlns:a14="http://schemas.microsoft.com/office/drawing/2010/main" xmlns:a16="http://schemas.microsoft.com/office/drawing/2014/main" id="{F7836E6E-F1CC-7742-BA40-26F31E9B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65" y="2040369"/>
                <a:ext cx="8543925" cy="524107"/>
              </a:xfrm>
              <a:prstGeom prst="rect">
                <a:avLst/>
              </a:prstGeom>
              <a:blipFill rotWithShape="0">
                <a:blip r:embed="rId3"/>
                <a:stretch>
                  <a:fillRect l="-785" t="-12791" b="-174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34" y="3159357"/>
                <a:ext cx="8543925" cy="5241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A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="" xmlns:a14="http://schemas.microsoft.com/office/drawing/2010/main" xmlns:a16="http://schemas.microsoft.com/office/drawing/2014/main" id="{F7836E6E-F1CC-7742-BA40-26F31E9B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4" y="3159357"/>
                <a:ext cx="8543925" cy="5241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34" y="3754238"/>
                <a:ext cx="8543925" cy="5241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AU" sz="2000" dirty="0"/>
                  <a:t>Substitute x= 1, y=- 2 to find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en-AU" sz="20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1+1</m:t>
                              </m:r>
                            </m:e>
                          </m:d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−4=8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="" xmlns:a14="http://schemas.microsoft.com/office/drawing/2010/main" xmlns:a16="http://schemas.microsoft.com/office/drawing/2014/main" id="{F7836E6E-F1CC-7742-BA40-26F31E9B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4" y="3754238"/>
                <a:ext cx="8543925" cy="524107"/>
              </a:xfrm>
              <a:prstGeom prst="rect">
                <a:avLst/>
              </a:prstGeom>
              <a:blipFill rotWithShape="0">
                <a:blip r:embed="rId5"/>
                <a:stretch>
                  <a:fillRect l="-713" t="-12791" b="-3174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1360" y="686280"/>
            <a:ext cx="3667637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0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  <p:bldP spid="9" grpId="0" build="p"/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29E1C2-3044-2A41-A09F-4A20CF7716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33536" y="438568"/>
                <a:ext cx="10960489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latin typeface="+mn-lt"/>
                  </a:rPr>
                  <a:t>Find a cubic function whose graph touches the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latin typeface="+mn-lt"/>
                  </a:rPr>
                  <a:t>axis at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=−4,</m:t>
                    </m:r>
                  </m:oMath>
                </a14:m>
                <a:r>
                  <a:rPr lang="en-US" sz="2800" dirty="0">
                    <a:latin typeface="+mn-lt"/>
                  </a:rPr>
                  <a:t> cuts the origin and has the value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2800" dirty="0">
                    <a:latin typeface="+mn-lt"/>
                  </a:rPr>
                  <a:t> when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=−3 </m:t>
                    </m:r>
                  </m:oMath>
                </a14:m>
                <a:r>
                  <a:rPr lang="en-US" sz="2800" dirty="0">
                    <a:latin typeface="+mn-lt"/>
                  </a:rPr>
                  <a:t>.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29E1C2-3044-2A41-A09F-4A20CF771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33536" y="438568"/>
                <a:ext cx="10960489" cy="1325563"/>
              </a:xfrm>
              <a:blipFill>
                <a:blip r:embed="rId2"/>
                <a:stretch>
                  <a:fillRect l="-1112" r="-183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3743086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Cambridge Ex 7G Q4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F86AEF-8B35-4C8E-A5B2-29300BF1B026}"/>
              </a:ext>
            </a:extLst>
          </p:cNvPr>
          <p:cNvGrpSpPr/>
          <p:nvPr/>
        </p:nvGrpSpPr>
        <p:grpSpPr>
          <a:xfrm>
            <a:off x="5431020" y="1063180"/>
            <a:ext cx="4762800" cy="1328760"/>
            <a:chOff x="5431020" y="1063180"/>
            <a:chExt cx="4762800" cy="13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54330D8-362E-4379-82F0-227AADC2E1C7}"/>
                    </a:ext>
                  </a:extLst>
                </p14:cNvPr>
                <p14:cNvContentPartPr/>
                <p14:nvPr/>
              </p14:nvContentPartPr>
              <p14:xfrm>
                <a:off x="5431020" y="1063180"/>
                <a:ext cx="4151520" cy="115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54330D8-362E-4379-82F0-227AADC2E1C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22020" y="1054540"/>
                  <a:ext cx="4169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47BA98A-F1BC-475B-8F3A-4E3023C48101}"/>
                    </a:ext>
                  </a:extLst>
                </p14:cNvPr>
                <p14:cNvContentPartPr/>
                <p14:nvPr/>
              </p14:nvContentPartPr>
              <p14:xfrm>
                <a:off x="7794060" y="1230580"/>
                <a:ext cx="112680" cy="405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47BA98A-F1BC-475B-8F3A-4E3023C4810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85420" y="1221940"/>
                  <a:ext cx="1303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B2E956C-4AAD-4FEE-930A-79C956379EB3}"/>
                    </a:ext>
                  </a:extLst>
                </p14:cNvPr>
                <p14:cNvContentPartPr/>
                <p14:nvPr/>
              </p14:nvContentPartPr>
              <p14:xfrm>
                <a:off x="7732500" y="1313740"/>
                <a:ext cx="369360" cy="331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B2E956C-4AAD-4FEE-930A-79C956379EB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23860" y="1304740"/>
                  <a:ext cx="3870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5B493F9-8C80-4538-8AA3-F090D2D8D0E7}"/>
                    </a:ext>
                  </a:extLst>
                </p14:cNvPr>
                <p14:cNvContentPartPr/>
                <p14:nvPr/>
              </p14:nvContentPartPr>
              <p14:xfrm>
                <a:off x="7550700" y="1883260"/>
                <a:ext cx="247680" cy="94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5B493F9-8C80-4538-8AA3-F090D2D8D0E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42060" y="1874620"/>
                  <a:ext cx="265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C63E313-94F9-4CD9-86A8-1B90E5E35B7D}"/>
                    </a:ext>
                  </a:extLst>
                </p14:cNvPr>
                <p14:cNvContentPartPr/>
                <p14:nvPr/>
              </p14:nvContentPartPr>
              <p14:xfrm>
                <a:off x="7699020" y="1940860"/>
                <a:ext cx="55080" cy="235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C63E313-94F9-4CD9-86A8-1B90E5E35B7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690380" y="1931860"/>
                  <a:ext cx="727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1856133-CFC9-45A2-9F66-148D5B94AFBE}"/>
                    </a:ext>
                  </a:extLst>
                </p14:cNvPr>
                <p14:cNvContentPartPr/>
                <p14:nvPr/>
              </p14:nvContentPartPr>
              <p14:xfrm>
                <a:off x="7851660" y="1967500"/>
                <a:ext cx="203760" cy="176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1856133-CFC9-45A2-9F66-148D5B94AFB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42660" y="1958860"/>
                  <a:ext cx="221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D4C581E-4393-4D8E-A65A-89BDD1AF4C07}"/>
                    </a:ext>
                  </a:extLst>
                </p14:cNvPr>
                <p14:cNvContentPartPr/>
                <p14:nvPr/>
              </p14:nvContentPartPr>
              <p14:xfrm>
                <a:off x="8065500" y="1947340"/>
                <a:ext cx="112680" cy="154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D4C581E-4393-4D8E-A65A-89BDD1AF4C0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56860" y="1938700"/>
                  <a:ext cx="130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44F5601-336B-4EC8-941D-4D99DB1C558B}"/>
                    </a:ext>
                  </a:extLst>
                </p14:cNvPr>
                <p14:cNvContentPartPr/>
                <p14:nvPr/>
              </p14:nvContentPartPr>
              <p14:xfrm>
                <a:off x="8271420" y="1940140"/>
                <a:ext cx="271800" cy="183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44F5601-336B-4EC8-941D-4D99DB1C55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62780" y="1931500"/>
                  <a:ext cx="289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C2F2847-C9FA-4DF4-8721-01C090BD383A}"/>
                    </a:ext>
                  </a:extLst>
                </p14:cNvPr>
                <p14:cNvContentPartPr/>
                <p14:nvPr/>
              </p14:nvContentPartPr>
              <p14:xfrm>
                <a:off x="8528460" y="1880740"/>
                <a:ext cx="445680" cy="511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C2F2847-C9FA-4DF4-8721-01C090BD383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519460" y="1871740"/>
                  <a:ext cx="46332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9E03949-5B69-42D6-9753-13F542247DD7}"/>
                    </a:ext>
                  </a:extLst>
                </p14:cNvPr>
                <p14:cNvContentPartPr/>
                <p14:nvPr/>
              </p14:nvContentPartPr>
              <p14:xfrm>
                <a:off x="9252060" y="1913500"/>
                <a:ext cx="183960" cy="338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9E03949-5B69-42D6-9753-13F542247DD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243060" y="1904860"/>
                  <a:ext cx="2016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EB73A87-A545-4683-BC1F-FD23F983F02B}"/>
                    </a:ext>
                  </a:extLst>
                </p14:cNvPr>
                <p14:cNvContentPartPr/>
                <p14:nvPr/>
              </p14:nvContentPartPr>
              <p14:xfrm>
                <a:off x="9472740" y="1892620"/>
                <a:ext cx="112320" cy="116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EB73A87-A545-4683-BC1F-FD23F983F02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463740" y="1883980"/>
                  <a:ext cx="129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4490C0C-22F9-4325-9FB6-8EF0905232C0}"/>
                    </a:ext>
                  </a:extLst>
                </p14:cNvPr>
                <p14:cNvContentPartPr/>
                <p14:nvPr/>
              </p14:nvContentPartPr>
              <p14:xfrm>
                <a:off x="9693060" y="1890100"/>
                <a:ext cx="44640" cy="103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4490C0C-22F9-4325-9FB6-8EF0905232C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84420" y="1881100"/>
                  <a:ext cx="62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5D8DA23-72AB-4F0A-B664-C757433B5317}"/>
                    </a:ext>
                  </a:extLst>
                </p14:cNvPr>
                <p14:cNvContentPartPr/>
                <p14:nvPr/>
              </p14:nvContentPartPr>
              <p14:xfrm>
                <a:off x="9737340" y="1783180"/>
                <a:ext cx="456480" cy="210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5D8DA23-72AB-4F0A-B664-C757433B531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728700" y="1774180"/>
                  <a:ext cx="4741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A76EE70-A26D-4BBB-AAD6-FD478303059C}"/>
                    </a:ext>
                  </a:extLst>
                </p14:cNvPr>
                <p14:cNvContentPartPr/>
                <p14:nvPr/>
              </p14:nvContentPartPr>
              <p14:xfrm>
                <a:off x="10055940" y="1651780"/>
                <a:ext cx="76320" cy="286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A76EE70-A26D-4BBB-AAD6-FD478303059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047300" y="1643140"/>
                  <a:ext cx="93960" cy="30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45D34780-3136-44D0-ACC0-505E0E5AD8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3536" y="2055880"/>
                <a:ext cx="8543925" cy="52410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Two roots, so use the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sSup>
                        <m:sSup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45D34780-3136-44D0-ACC0-505E0E5AD8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3536" y="2055880"/>
                <a:ext cx="8543925" cy="524107"/>
              </a:xfrm>
              <a:blipFill>
                <a:blip r:embed="rId31"/>
                <a:stretch>
                  <a:fillRect l="-713" t="-11628" b="-2907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1FBBA792-F9E9-418F-89FB-44CC9BA538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7375" y="2788884"/>
                <a:ext cx="8543925" cy="1008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/>
                  <a:t>X-intercepts: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=0,  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=−4</m:t>
                      </m:r>
                    </m:oMath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=0,   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1FBBA792-F9E9-418F-89FB-44CC9BA53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75" y="2788884"/>
                <a:ext cx="8543925" cy="1008416"/>
              </a:xfrm>
              <a:prstGeom prst="rect">
                <a:avLst/>
              </a:prstGeom>
              <a:blipFill>
                <a:blip r:embed="rId32"/>
                <a:stretch>
                  <a:fillRect l="-713" t="-60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C15D3CEE-8177-4156-97DA-3809AFA4F7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866761"/>
                <a:ext cx="8543925" cy="5241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𝑎𝑥</m:t>
                      </m:r>
                      <m:sSup>
                        <m:sSup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e>
                          </m:d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C15D3CEE-8177-4156-97DA-3809AFA4F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66761"/>
                <a:ext cx="8543925" cy="52410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02CC5375-BEC8-4BFC-AC27-74E7B50ACF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2105" y="4377285"/>
                <a:ext cx="8543925" cy="22267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AU" sz="2000" dirty="0"/>
                  <a:t>Substitute x= -3, y= 6 to find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en-AU" sz="20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sSup>
                        <m:sSup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−3+4</m:t>
                              </m:r>
                            </m:e>
                          </m:d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6=−3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=−2</m:t>
                      </m:r>
                    </m:oMath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e>
                          </m:d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02CC5375-BEC8-4BFC-AC27-74E7B50AC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105" y="4377285"/>
                <a:ext cx="8543925" cy="2226715"/>
              </a:xfrm>
              <a:prstGeom prst="rect">
                <a:avLst/>
              </a:prstGeom>
              <a:blipFill>
                <a:blip r:embed="rId34"/>
                <a:stretch>
                  <a:fillRect l="-713" t="-274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93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7" grpId="0" build="p"/>
      <p:bldP spid="28" grpId="0" build="p"/>
      <p:bldP spid="2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29E1C2-3044-2A41-A09F-4A20CF7716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33536" y="438568"/>
                <a:ext cx="10960489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latin typeface="+mn-lt"/>
                  </a:rPr>
                  <a:t>A cubic function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>
                    <a:latin typeface="+mn-lt"/>
                  </a:rPr>
                  <a:t> has the rule 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−3)(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=216</m:t>
                    </m:r>
                  </m:oMath>
                </a14:m>
                <a:r>
                  <a:rPr lang="en-US" sz="2800" dirty="0">
                    <a:latin typeface="+mn-lt"/>
                  </a:rPr>
                  <a:t>. Find the value of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800" dirty="0">
                    <a:latin typeface="+mn-lt"/>
                  </a:rPr>
                  <a:t>. 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29E1C2-3044-2A41-A09F-4A20CF771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33536" y="438568"/>
                <a:ext cx="10960489" cy="1325563"/>
              </a:xfrm>
              <a:blipFill>
                <a:blip r:embed="rId2"/>
                <a:stretch>
                  <a:fillRect l="-1112" r="-116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3743086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Cambridge Ex 7G Q6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45D34780-3136-44D0-ACC0-505E0E5AD8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3536" y="1602924"/>
                <a:ext cx="8543925" cy="394697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6−3</m:t>
                          </m:r>
                        </m:e>
                      </m:d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216=3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36+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br>
                  <a:rPr lang="en-AU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45D34780-3136-44D0-ACC0-505E0E5AD8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3536" y="1602924"/>
                <a:ext cx="8543925" cy="394697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E6B46DD6-02AC-4D9D-A95D-F18668CBB0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714" y="2570573"/>
                <a:ext cx="5098807" cy="17168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72=36+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br>
                  <a:rPr lang="en-AU" b="0" i="1" dirty="0">
                    <a:latin typeface="Cambria Math" panose="02040503050406030204" pitchFamily="18" charset="0"/>
                  </a:rPr>
                </a:br>
                <a:br>
                  <a:rPr lang="en-AU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i="1" smtClean="0">
                          <a:latin typeface="Cambria Math" panose="02040503050406030204" pitchFamily="18" charset="0"/>
                        </a:rPr>
                        <m:t>=36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E6B46DD6-02AC-4D9D-A95D-F18668CBB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714" y="2570573"/>
                <a:ext cx="5098807" cy="17168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92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29E1C2-3044-2A41-A09F-4A20CF7716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6289" y="375561"/>
                <a:ext cx="8947601" cy="1762955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AU" sz="2400" dirty="0">
                    <a:latin typeface="+mn-lt"/>
                  </a:rPr>
                  <a:t>A cubic function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+mn-lt"/>
                  </a:rPr>
                  <a:t> has rule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𝑐𝑥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latin typeface="+mn-lt"/>
                  </a:rPr>
                  <a:t>.</a:t>
                </a:r>
                <a:br>
                  <a:rPr lang="en-US" sz="2400" dirty="0">
                    <a:latin typeface="+mn-lt"/>
                  </a:rPr>
                </a:br>
                <a:r>
                  <a:rPr lang="en-US" sz="2400" dirty="0">
                    <a:latin typeface="+mn-lt"/>
                  </a:rPr>
                  <a:t> If </a:t>
                </a:r>
                <a:br>
                  <a:rPr lang="en-US" sz="2400" dirty="0"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=0,   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=−7,   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=27,   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=80</m:t>
                      </m:r>
                    </m:oMath>
                  </m:oMathPara>
                </a14:m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29E1C2-3044-2A41-A09F-4A20CF771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6289" y="375561"/>
                <a:ext cx="8947601" cy="1762955"/>
              </a:xfrm>
              <a:blipFill>
                <a:blip r:embed="rId4"/>
                <a:stretch>
                  <a:fillRect l="-10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EE71BC0-8442-4E83-8207-3678FBF0D8E7}"/>
              </a:ext>
            </a:extLst>
          </p:cNvPr>
          <p:cNvGrpSpPr/>
          <p:nvPr/>
        </p:nvGrpSpPr>
        <p:grpSpPr>
          <a:xfrm>
            <a:off x="392725" y="1966703"/>
            <a:ext cx="721080" cy="406440"/>
            <a:chOff x="392725" y="1966703"/>
            <a:chExt cx="72108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6652715-C072-475A-86B0-D6D5C108989C}"/>
                    </a:ext>
                  </a:extLst>
                </p14:cNvPr>
                <p14:cNvContentPartPr/>
                <p14:nvPr/>
              </p14:nvContentPartPr>
              <p14:xfrm>
                <a:off x="466525" y="1966703"/>
                <a:ext cx="81720" cy="406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6652715-C072-475A-86B0-D6D5C10898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7885" y="1957703"/>
                  <a:ext cx="993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7B5B72B-22C9-4DF2-9B97-9A9CB215AE70}"/>
                    </a:ext>
                  </a:extLst>
                </p14:cNvPr>
                <p14:cNvContentPartPr/>
                <p14:nvPr/>
              </p14:nvContentPartPr>
              <p14:xfrm>
                <a:off x="392725" y="2258303"/>
                <a:ext cx="147240" cy="17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7B5B72B-22C9-4DF2-9B97-9A9CB215AE7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4085" y="2249663"/>
                  <a:ext cx="1648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CD42D01-95CB-4CF5-9677-4BD49EFD5D4D}"/>
                    </a:ext>
                  </a:extLst>
                </p14:cNvPr>
                <p14:cNvContentPartPr/>
                <p14:nvPr/>
              </p14:nvContentPartPr>
              <p14:xfrm>
                <a:off x="638245" y="2013863"/>
                <a:ext cx="135360" cy="259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CD42D01-95CB-4CF5-9677-4BD49EFD5D4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9245" y="2004863"/>
                  <a:ext cx="1530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1E83868-D7BB-46E1-9928-1F3099676B6A}"/>
                    </a:ext>
                  </a:extLst>
                </p14:cNvPr>
                <p14:cNvContentPartPr/>
                <p14:nvPr/>
              </p14:nvContentPartPr>
              <p14:xfrm>
                <a:off x="844885" y="1978223"/>
                <a:ext cx="92520" cy="366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1E83868-D7BB-46E1-9928-1F3099676B6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5885" y="1969223"/>
                  <a:ext cx="1101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133124D-2BEE-4650-AF98-CE1A01BAC8C2}"/>
                    </a:ext>
                  </a:extLst>
                </p14:cNvPr>
                <p14:cNvContentPartPr/>
                <p14:nvPr/>
              </p14:nvContentPartPr>
              <p14:xfrm>
                <a:off x="985285" y="2120063"/>
                <a:ext cx="128520" cy="78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133124D-2BEE-4650-AF98-CE1A01BAC8C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6645" y="2111423"/>
                  <a:ext cx="14616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0254016-47DA-4B61-AF2A-178E56AF8746}"/>
              </a:ext>
            </a:extLst>
          </p:cNvPr>
          <p:cNvGrpSpPr/>
          <p:nvPr/>
        </p:nvGrpSpPr>
        <p:grpSpPr>
          <a:xfrm>
            <a:off x="1301005" y="1950143"/>
            <a:ext cx="704160" cy="284040"/>
            <a:chOff x="1301005" y="1950143"/>
            <a:chExt cx="70416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3FFD51E-4715-4D65-88B2-DC4EE60F43CD}"/>
                    </a:ext>
                  </a:extLst>
                </p14:cNvPr>
                <p14:cNvContentPartPr/>
                <p14:nvPr/>
              </p14:nvContentPartPr>
              <p14:xfrm>
                <a:off x="1301005" y="2073983"/>
                <a:ext cx="146520" cy="153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3FFD51E-4715-4D65-88B2-DC4EE60F43C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92365" y="2064983"/>
                  <a:ext cx="164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B382116-BD40-4EBF-A2B0-10237547CDA4}"/>
                    </a:ext>
                  </a:extLst>
                </p14:cNvPr>
                <p14:cNvContentPartPr/>
                <p14:nvPr/>
              </p14:nvContentPartPr>
              <p14:xfrm>
                <a:off x="1458325" y="2120063"/>
                <a:ext cx="132480" cy="11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B382116-BD40-4EBF-A2B0-10237547CDA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49325" y="2111423"/>
                  <a:ext cx="1501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CACB474-6FFE-455E-84EA-8F911A70C047}"/>
                    </a:ext>
                  </a:extLst>
                </p14:cNvPr>
                <p14:cNvContentPartPr/>
                <p14:nvPr/>
              </p14:nvContentPartPr>
              <p14:xfrm>
                <a:off x="1523485" y="2027183"/>
                <a:ext cx="43920" cy="207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CACB474-6FFE-455E-84EA-8F911A70C04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14485" y="2018183"/>
                  <a:ext cx="61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9F6D9E4-67DD-4B36-AE69-00CBFDA62B66}"/>
                    </a:ext>
                  </a:extLst>
                </p14:cNvPr>
                <p14:cNvContentPartPr/>
                <p14:nvPr/>
              </p14:nvContentPartPr>
              <p14:xfrm>
                <a:off x="1699885" y="1950143"/>
                <a:ext cx="300240" cy="263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9F6D9E4-67DD-4B36-AE69-00CBFDA62B6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90885" y="1941503"/>
                  <a:ext cx="317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7576DC5-D629-4422-A5B2-646AEF4BB18E}"/>
                    </a:ext>
                  </a:extLst>
                </p14:cNvPr>
                <p14:cNvContentPartPr/>
                <p14:nvPr/>
              </p14:nvContentPartPr>
              <p14:xfrm>
                <a:off x="1960525" y="1987583"/>
                <a:ext cx="44640" cy="153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7576DC5-D629-4422-A5B2-646AEF4BB18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51885" y="1978583"/>
                  <a:ext cx="6228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D3B851-982D-47FD-BA8E-FD945031C6C6}"/>
              </a:ext>
            </a:extLst>
          </p:cNvPr>
          <p:cNvGrpSpPr/>
          <p:nvPr/>
        </p:nvGrpSpPr>
        <p:grpSpPr>
          <a:xfrm>
            <a:off x="2156005" y="1976423"/>
            <a:ext cx="397440" cy="245520"/>
            <a:chOff x="2156005" y="1976423"/>
            <a:chExt cx="39744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C99CF42-A405-415C-8B61-70E9A3007F92}"/>
                    </a:ext>
                  </a:extLst>
                </p14:cNvPr>
                <p14:cNvContentPartPr/>
                <p14:nvPr/>
              </p14:nvContentPartPr>
              <p14:xfrm>
                <a:off x="2156005" y="2034743"/>
                <a:ext cx="132480" cy="187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C99CF42-A405-415C-8B61-70E9A3007F9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47365" y="2025743"/>
                  <a:ext cx="150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B75D89A-319B-4459-86F9-235F637CC70C}"/>
                    </a:ext>
                  </a:extLst>
                </p14:cNvPr>
                <p14:cNvContentPartPr/>
                <p14:nvPr/>
              </p14:nvContentPartPr>
              <p14:xfrm>
                <a:off x="2393245" y="1976423"/>
                <a:ext cx="160200" cy="192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B75D89A-319B-4459-86F9-235F637CC70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384245" y="1967783"/>
                  <a:ext cx="17784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17278B6-AD22-41D0-AD35-EE6FC61C8679}"/>
              </a:ext>
            </a:extLst>
          </p:cNvPr>
          <p:cNvGrpSpPr/>
          <p:nvPr/>
        </p:nvGrpSpPr>
        <p:grpSpPr>
          <a:xfrm>
            <a:off x="2713645" y="1903703"/>
            <a:ext cx="636120" cy="285120"/>
            <a:chOff x="2713645" y="1903703"/>
            <a:chExt cx="63612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5AA908E-0B1A-40BB-B65F-DC71C7836EED}"/>
                    </a:ext>
                  </a:extLst>
                </p14:cNvPr>
                <p14:cNvContentPartPr/>
                <p14:nvPr/>
              </p14:nvContentPartPr>
              <p14:xfrm>
                <a:off x="2713645" y="1903703"/>
                <a:ext cx="150840" cy="282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5AA908E-0B1A-40BB-B65F-DC71C7836EE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704645" y="1894703"/>
                  <a:ext cx="1684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DD252D7-838A-4740-B99F-F19331482565}"/>
                    </a:ext>
                  </a:extLst>
                </p14:cNvPr>
                <p14:cNvContentPartPr/>
                <p14:nvPr/>
              </p14:nvContentPartPr>
              <p14:xfrm>
                <a:off x="2956285" y="2037983"/>
                <a:ext cx="80640" cy="4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DD252D7-838A-4740-B99F-F1933148256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47285" y="2028983"/>
                  <a:ext cx="982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E2B2FDD-5C62-4424-BA47-0262D5888B74}"/>
                    </a:ext>
                  </a:extLst>
                </p14:cNvPr>
                <p14:cNvContentPartPr/>
                <p14:nvPr/>
              </p14:nvContentPartPr>
              <p14:xfrm>
                <a:off x="2981845" y="2096303"/>
                <a:ext cx="101160" cy="27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E2B2FDD-5C62-4424-BA47-0262D5888B7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972845" y="2087303"/>
                  <a:ext cx="118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D0984CD-CDDC-4DF0-B181-417A24684DF9}"/>
                    </a:ext>
                  </a:extLst>
                </p14:cNvPr>
                <p14:cNvContentPartPr/>
                <p14:nvPr/>
              </p14:nvContentPartPr>
              <p14:xfrm>
                <a:off x="3155725" y="1953383"/>
                <a:ext cx="194040" cy="235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D0984CD-CDDC-4DF0-B181-417A24684DF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47085" y="1944743"/>
                  <a:ext cx="21168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14AE007-AD5C-4A29-9664-23CCE6F65A49}"/>
              </a:ext>
            </a:extLst>
          </p:cNvPr>
          <p:cNvGrpSpPr/>
          <p:nvPr/>
        </p:nvGrpSpPr>
        <p:grpSpPr>
          <a:xfrm>
            <a:off x="472645" y="2705063"/>
            <a:ext cx="809640" cy="389520"/>
            <a:chOff x="472645" y="2705063"/>
            <a:chExt cx="809640" cy="38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2FDF8BD-D8D7-4176-A6FF-7EB80BE41D0C}"/>
                    </a:ext>
                  </a:extLst>
                </p14:cNvPr>
                <p14:cNvContentPartPr/>
                <p14:nvPr/>
              </p14:nvContentPartPr>
              <p14:xfrm>
                <a:off x="511885" y="2779943"/>
                <a:ext cx="72360" cy="314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2FDF8BD-D8D7-4176-A6FF-7EB80BE41D0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2885" y="2771303"/>
                  <a:ext cx="900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288157A-43DD-4745-99CF-F2A5D7F89E6E}"/>
                    </a:ext>
                  </a:extLst>
                </p14:cNvPr>
                <p14:cNvContentPartPr/>
                <p14:nvPr/>
              </p14:nvContentPartPr>
              <p14:xfrm>
                <a:off x="472645" y="2919983"/>
                <a:ext cx="172800" cy="24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288157A-43DD-4745-99CF-F2A5D7F89E6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64005" y="2911343"/>
                  <a:ext cx="190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8391516-19F2-4E38-B539-5631A7E57376}"/>
                    </a:ext>
                  </a:extLst>
                </p14:cNvPr>
                <p14:cNvContentPartPr/>
                <p14:nvPr/>
              </p14:nvContentPartPr>
              <p14:xfrm>
                <a:off x="696565" y="2741063"/>
                <a:ext cx="66240" cy="306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8391516-19F2-4E38-B539-5631A7E5737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7925" y="2732063"/>
                  <a:ext cx="838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316EC14-DB02-402C-BEEA-7A151AC9E107}"/>
                    </a:ext>
                  </a:extLst>
                </p14:cNvPr>
                <p14:cNvContentPartPr/>
                <p14:nvPr/>
              </p14:nvContentPartPr>
              <p14:xfrm>
                <a:off x="798085" y="2705063"/>
                <a:ext cx="284040" cy="313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316EC14-DB02-402C-BEEA-7A151AC9E10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89445" y="2696063"/>
                  <a:ext cx="3016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7316447-92BC-4D10-9AB5-EF4F42B37B07}"/>
                    </a:ext>
                  </a:extLst>
                </p14:cNvPr>
                <p14:cNvContentPartPr/>
                <p14:nvPr/>
              </p14:nvContentPartPr>
              <p14:xfrm>
                <a:off x="1145125" y="2795063"/>
                <a:ext cx="137160" cy="67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7316447-92BC-4D10-9AB5-EF4F42B37B0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36485" y="2786063"/>
                  <a:ext cx="15480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2A84F7A-7D9D-4629-8142-6566FE1CA8BF}"/>
              </a:ext>
            </a:extLst>
          </p:cNvPr>
          <p:cNvGrpSpPr/>
          <p:nvPr/>
        </p:nvGrpSpPr>
        <p:grpSpPr>
          <a:xfrm>
            <a:off x="1479565" y="2701103"/>
            <a:ext cx="441000" cy="234000"/>
            <a:chOff x="1479565" y="2701103"/>
            <a:chExt cx="44100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940066B-6704-4678-868D-371D3DF24604}"/>
                    </a:ext>
                  </a:extLst>
                </p14:cNvPr>
                <p14:cNvContentPartPr/>
                <p14:nvPr/>
              </p14:nvContentPartPr>
              <p14:xfrm>
                <a:off x="1479565" y="2706503"/>
                <a:ext cx="113400" cy="228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940066B-6704-4678-868D-371D3DF2460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70565" y="2697863"/>
                  <a:ext cx="1310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35845A6-16D2-43E5-967E-F526F23256A5}"/>
                    </a:ext>
                  </a:extLst>
                </p14:cNvPr>
                <p14:cNvContentPartPr/>
                <p14:nvPr/>
              </p14:nvContentPartPr>
              <p14:xfrm>
                <a:off x="1658845" y="2776343"/>
                <a:ext cx="118800" cy="127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35845A6-16D2-43E5-967E-F526F23256A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649845" y="2767703"/>
                  <a:ext cx="136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48D4130-C55C-4DCE-A5FE-B4CD1CB35236}"/>
                    </a:ext>
                  </a:extLst>
                </p14:cNvPr>
                <p14:cNvContentPartPr/>
                <p14:nvPr/>
              </p14:nvContentPartPr>
              <p14:xfrm>
                <a:off x="1832365" y="2782823"/>
                <a:ext cx="88200" cy="27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48D4130-C55C-4DCE-A5FE-B4CD1CB3523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823725" y="2773823"/>
                  <a:ext cx="105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D6D9BDE-A17A-4F17-9DAD-643FCD6D61EF}"/>
                    </a:ext>
                  </a:extLst>
                </p14:cNvPr>
                <p14:cNvContentPartPr/>
                <p14:nvPr/>
              </p14:nvContentPartPr>
              <p14:xfrm>
                <a:off x="1863685" y="2701103"/>
                <a:ext cx="34560" cy="157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D6D9BDE-A17A-4F17-9DAD-643FCD6D61E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54685" y="2692103"/>
                  <a:ext cx="5220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15538EE-F30D-477B-AD06-47121AFE971A}"/>
              </a:ext>
            </a:extLst>
          </p:cNvPr>
          <p:cNvGrpSpPr/>
          <p:nvPr/>
        </p:nvGrpSpPr>
        <p:grpSpPr>
          <a:xfrm>
            <a:off x="2069245" y="2585543"/>
            <a:ext cx="1064520" cy="316440"/>
            <a:chOff x="2069245" y="2585543"/>
            <a:chExt cx="106452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591E82C-6881-47E1-8F6D-5EEA66893BF0}"/>
                    </a:ext>
                  </a:extLst>
                </p14:cNvPr>
                <p14:cNvContentPartPr/>
                <p14:nvPr/>
              </p14:nvContentPartPr>
              <p14:xfrm>
                <a:off x="2069245" y="2663663"/>
                <a:ext cx="59760" cy="143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591E82C-6881-47E1-8F6D-5EEA66893BF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060245" y="2655023"/>
                  <a:ext cx="77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95D609C-0AA7-469D-BD51-E504A75F2893}"/>
                    </a:ext>
                  </a:extLst>
                </p14:cNvPr>
                <p14:cNvContentPartPr/>
                <p14:nvPr/>
              </p14:nvContentPartPr>
              <p14:xfrm>
                <a:off x="2101285" y="2738543"/>
                <a:ext cx="38520" cy="163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95D609C-0AA7-469D-BD51-E504A75F289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092285" y="2729543"/>
                  <a:ext cx="561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F5FD056-93B7-41A1-A5A4-A7C4F43A6FE9}"/>
                    </a:ext>
                  </a:extLst>
                </p14:cNvPr>
                <p14:cNvContentPartPr/>
                <p14:nvPr/>
              </p14:nvContentPartPr>
              <p14:xfrm>
                <a:off x="2198125" y="2654663"/>
                <a:ext cx="122400" cy="229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F5FD056-93B7-41A1-A5A4-A7C4F43A6FE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189485" y="2645663"/>
                  <a:ext cx="1400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18C3826-6D88-499B-BAFA-B7EDA04DC65B}"/>
                    </a:ext>
                  </a:extLst>
                </p14:cNvPr>
                <p14:cNvContentPartPr/>
                <p14:nvPr/>
              </p14:nvContentPartPr>
              <p14:xfrm>
                <a:off x="2390725" y="2662223"/>
                <a:ext cx="120600" cy="158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18C3826-6D88-499B-BAFA-B7EDA04DC65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382085" y="2653583"/>
                  <a:ext cx="138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B1400BC-62C0-48E8-AE15-9D7C22E4126F}"/>
                    </a:ext>
                  </a:extLst>
                </p14:cNvPr>
                <p14:cNvContentPartPr/>
                <p14:nvPr/>
              </p14:nvContentPartPr>
              <p14:xfrm>
                <a:off x="2567845" y="2629823"/>
                <a:ext cx="150840" cy="189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B1400BC-62C0-48E8-AE15-9D7C22E4126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559205" y="2621183"/>
                  <a:ext cx="1684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911729A-67D5-4A4A-B9B8-920A86FA81E5}"/>
                    </a:ext>
                  </a:extLst>
                </p14:cNvPr>
                <p14:cNvContentPartPr/>
                <p14:nvPr/>
              </p14:nvContentPartPr>
              <p14:xfrm>
                <a:off x="2773405" y="2686343"/>
                <a:ext cx="104040" cy="151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911729A-67D5-4A4A-B9B8-920A86FA81E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764405" y="2677703"/>
                  <a:ext cx="1216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EA71F62-1AF3-4081-9A09-170A2F0E2F40}"/>
                    </a:ext>
                  </a:extLst>
                </p14:cNvPr>
                <p14:cNvContentPartPr/>
                <p14:nvPr/>
              </p14:nvContentPartPr>
              <p14:xfrm>
                <a:off x="2979685" y="2585543"/>
                <a:ext cx="154080" cy="194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EA71F62-1AF3-4081-9A09-170A2F0E2F4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970685" y="2576543"/>
                  <a:ext cx="17172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B89DF1-F686-4EFD-B093-FEC5D338255A}"/>
              </a:ext>
            </a:extLst>
          </p:cNvPr>
          <p:cNvGrpSpPr/>
          <p:nvPr/>
        </p:nvGrpSpPr>
        <p:grpSpPr>
          <a:xfrm>
            <a:off x="3352285" y="2562503"/>
            <a:ext cx="861480" cy="253080"/>
            <a:chOff x="3352285" y="2562503"/>
            <a:chExt cx="86148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6B52A89-1A37-49CD-99C2-88AAD1EFC8D2}"/>
                    </a:ext>
                  </a:extLst>
                </p14:cNvPr>
                <p14:cNvContentPartPr/>
                <p14:nvPr/>
              </p14:nvContentPartPr>
              <p14:xfrm>
                <a:off x="3352285" y="2565023"/>
                <a:ext cx="130320" cy="219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6B52A89-1A37-49CD-99C2-88AAD1EFC8D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343285" y="2556383"/>
                  <a:ext cx="1479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BCB3E68-4022-4B0C-97A5-226716F7FA38}"/>
                    </a:ext>
                  </a:extLst>
                </p14:cNvPr>
                <p14:cNvContentPartPr/>
                <p14:nvPr/>
              </p14:nvContentPartPr>
              <p14:xfrm>
                <a:off x="3534805" y="2650703"/>
                <a:ext cx="63720" cy="9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BCB3E68-4022-4B0C-97A5-226716F7FA3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525805" y="2641703"/>
                  <a:ext cx="813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307E737-67C3-4BC5-BD01-0C7057B7C8A4}"/>
                    </a:ext>
                  </a:extLst>
                </p14:cNvPr>
                <p14:cNvContentPartPr/>
                <p14:nvPr/>
              </p14:nvContentPartPr>
              <p14:xfrm>
                <a:off x="3551005" y="2648903"/>
                <a:ext cx="342720" cy="97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307E737-67C3-4BC5-BD01-0C7057B7C8A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542365" y="2640263"/>
                  <a:ext cx="3603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0EDFE39-428E-4BB8-B0C9-8B4BF2DE7A9D}"/>
                    </a:ext>
                  </a:extLst>
                </p14:cNvPr>
                <p14:cNvContentPartPr/>
                <p14:nvPr/>
              </p14:nvContentPartPr>
              <p14:xfrm>
                <a:off x="3954925" y="2562503"/>
                <a:ext cx="147960" cy="253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0EDFE39-428E-4BB8-B0C9-8B4BF2DE7A9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945925" y="2553863"/>
                  <a:ext cx="1656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4117F49-3E69-470F-9319-FCE1CECABB3D}"/>
                    </a:ext>
                  </a:extLst>
                </p14:cNvPr>
                <p14:cNvContentPartPr/>
                <p14:nvPr/>
              </p14:nvContentPartPr>
              <p14:xfrm>
                <a:off x="3985885" y="2663663"/>
                <a:ext cx="227880" cy="11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4117F49-3E69-470F-9319-FCE1CECABB3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977245" y="2655023"/>
                  <a:ext cx="24552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3063131-4EA1-44D5-826A-419AB0D1DF64}"/>
              </a:ext>
            </a:extLst>
          </p:cNvPr>
          <p:cNvGrpSpPr/>
          <p:nvPr/>
        </p:nvGrpSpPr>
        <p:grpSpPr>
          <a:xfrm>
            <a:off x="384085" y="3309863"/>
            <a:ext cx="752760" cy="421560"/>
            <a:chOff x="384085" y="3309863"/>
            <a:chExt cx="75276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0901A3B-3055-4D37-B41C-34C160F7C143}"/>
                    </a:ext>
                  </a:extLst>
                </p14:cNvPr>
                <p14:cNvContentPartPr/>
                <p14:nvPr/>
              </p14:nvContentPartPr>
              <p14:xfrm>
                <a:off x="446365" y="3309863"/>
                <a:ext cx="110880" cy="384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0901A3B-3055-4D37-B41C-34C160F7C14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37365" y="3301223"/>
                  <a:ext cx="1285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3216F-336B-41D5-9B26-4D06666185EB}"/>
                    </a:ext>
                  </a:extLst>
                </p14:cNvPr>
                <p14:cNvContentPartPr/>
                <p14:nvPr/>
              </p14:nvContentPartPr>
              <p14:xfrm>
                <a:off x="384085" y="3538103"/>
                <a:ext cx="193680" cy="23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3216F-336B-41D5-9B26-4D06666185E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75445" y="3529463"/>
                  <a:ext cx="2113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D875DD9-3866-4581-A1EF-3569E2E0E661}"/>
                    </a:ext>
                  </a:extLst>
                </p14:cNvPr>
                <p14:cNvContentPartPr/>
                <p14:nvPr/>
              </p14:nvContentPartPr>
              <p14:xfrm>
                <a:off x="703765" y="3332183"/>
                <a:ext cx="76320" cy="353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D875DD9-3866-4581-A1EF-3569E2E0E66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94765" y="3323183"/>
                  <a:ext cx="939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F4F5CE1-8E16-497D-AD33-18AE22559281}"/>
                    </a:ext>
                  </a:extLst>
                </p14:cNvPr>
                <p14:cNvContentPartPr/>
                <p14:nvPr/>
              </p14:nvContentPartPr>
              <p14:xfrm>
                <a:off x="1056925" y="3386903"/>
                <a:ext cx="79920" cy="344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F4F5CE1-8E16-497D-AD33-18AE2255928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47925" y="3377903"/>
                  <a:ext cx="975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3E54708-82A7-4361-849B-C99B3CF96CC2}"/>
                    </a:ext>
                  </a:extLst>
                </p14:cNvPr>
                <p14:cNvContentPartPr/>
                <p14:nvPr/>
              </p14:nvContentPartPr>
              <p14:xfrm>
                <a:off x="907525" y="3399863"/>
                <a:ext cx="86040" cy="126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3E54708-82A7-4361-849B-C99B3CF96CC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98885" y="3391223"/>
                  <a:ext cx="103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2616BD6-BCA2-443B-BB94-486F8C536355}"/>
                    </a:ext>
                  </a:extLst>
                </p14:cNvPr>
                <p14:cNvContentPartPr/>
                <p14:nvPr/>
              </p14:nvContentPartPr>
              <p14:xfrm>
                <a:off x="973045" y="3420023"/>
                <a:ext cx="25200" cy="217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2616BD6-BCA2-443B-BB94-486F8C53635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64045" y="3411383"/>
                  <a:ext cx="42840" cy="23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2A57273-B1B5-41D1-B51A-F139448F274D}"/>
                  </a:ext>
                </a:extLst>
              </p14:cNvPr>
              <p14:cNvContentPartPr/>
              <p14:nvPr/>
            </p14:nvContentPartPr>
            <p14:xfrm>
              <a:off x="1289845" y="3426863"/>
              <a:ext cx="115920" cy="799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2A57273-B1B5-41D1-B51A-F139448F274D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280845" y="3418223"/>
                <a:ext cx="133560" cy="9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843E6574-E6CC-4743-9538-31F2139C0739}"/>
              </a:ext>
            </a:extLst>
          </p:cNvPr>
          <p:cNvGrpSpPr/>
          <p:nvPr/>
        </p:nvGrpSpPr>
        <p:grpSpPr>
          <a:xfrm>
            <a:off x="1594765" y="3323183"/>
            <a:ext cx="485280" cy="227880"/>
            <a:chOff x="1594765" y="3323183"/>
            <a:chExt cx="485280" cy="2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FF6060F-CA3F-4161-B868-BD94D7580B43}"/>
                    </a:ext>
                  </a:extLst>
                </p14:cNvPr>
                <p14:cNvContentPartPr/>
                <p14:nvPr/>
              </p14:nvContentPartPr>
              <p14:xfrm>
                <a:off x="1594765" y="3332543"/>
                <a:ext cx="67320" cy="210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FF6060F-CA3F-4161-B868-BD94D7580B4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586125" y="3323543"/>
                  <a:ext cx="84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552B660-5E3A-4018-8231-ADCBAA89836B}"/>
                    </a:ext>
                  </a:extLst>
                </p14:cNvPr>
                <p14:cNvContentPartPr/>
                <p14:nvPr/>
              </p14:nvContentPartPr>
              <p14:xfrm>
                <a:off x="1744165" y="3335783"/>
                <a:ext cx="98640" cy="116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552B660-5E3A-4018-8231-ADCBAA89836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35525" y="3326783"/>
                  <a:ext cx="1162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8F74C1B-9869-401A-A5DF-26C82A36FBBB}"/>
                    </a:ext>
                  </a:extLst>
                </p14:cNvPr>
                <p14:cNvContentPartPr/>
                <p14:nvPr/>
              </p14:nvContentPartPr>
              <p14:xfrm>
                <a:off x="1788085" y="3323183"/>
                <a:ext cx="36360" cy="209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8F74C1B-9869-401A-A5DF-26C82A36FBB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79445" y="3314183"/>
                  <a:ext cx="54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13256EA-8B6E-41CF-9EED-E5EDAF0520BA}"/>
                    </a:ext>
                  </a:extLst>
                </p14:cNvPr>
                <p14:cNvContentPartPr/>
                <p14:nvPr/>
              </p14:nvContentPartPr>
              <p14:xfrm>
                <a:off x="1922725" y="3384743"/>
                <a:ext cx="157320" cy="166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13256EA-8B6E-41CF-9EED-E5EDAF0520B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14085" y="3376103"/>
                  <a:ext cx="17496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230ADE6-75A9-4607-9754-7E50A78D5CC5}"/>
              </a:ext>
            </a:extLst>
          </p:cNvPr>
          <p:cNvGrpSpPr/>
          <p:nvPr/>
        </p:nvGrpSpPr>
        <p:grpSpPr>
          <a:xfrm>
            <a:off x="2255005" y="3274943"/>
            <a:ext cx="153360" cy="214560"/>
            <a:chOff x="2255005" y="3274943"/>
            <a:chExt cx="15336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F0F1B39-B755-42C0-B26D-FF7BF8A36EDF}"/>
                    </a:ext>
                  </a:extLst>
                </p14:cNvPr>
                <p14:cNvContentPartPr/>
                <p14:nvPr/>
              </p14:nvContentPartPr>
              <p14:xfrm>
                <a:off x="2255005" y="3372143"/>
                <a:ext cx="153360" cy="19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F0F1B39-B755-42C0-B26D-FF7BF8A36ED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246005" y="3363143"/>
                  <a:ext cx="171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0C89D32-8647-40A2-B072-3D0EF0D1081D}"/>
                    </a:ext>
                  </a:extLst>
                </p14:cNvPr>
                <p14:cNvContentPartPr/>
                <p14:nvPr/>
              </p14:nvContentPartPr>
              <p14:xfrm>
                <a:off x="2315485" y="3274943"/>
                <a:ext cx="74160" cy="214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0C89D32-8647-40A2-B072-3D0EF0D1081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306845" y="3266303"/>
                  <a:ext cx="9180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6C324D8-42FE-4EF7-BBA7-401EF82E5053}"/>
              </a:ext>
            </a:extLst>
          </p:cNvPr>
          <p:cNvGrpSpPr/>
          <p:nvPr/>
        </p:nvGrpSpPr>
        <p:grpSpPr>
          <a:xfrm>
            <a:off x="2607445" y="3246863"/>
            <a:ext cx="408960" cy="319680"/>
            <a:chOff x="2607445" y="3246863"/>
            <a:chExt cx="40896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AC8DB79-6A87-4318-AAFC-1365F72AF450}"/>
                    </a:ext>
                  </a:extLst>
                </p14:cNvPr>
                <p14:cNvContentPartPr/>
                <p14:nvPr/>
              </p14:nvContentPartPr>
              <p14:xfrm>
                <a:off x="2607445" y="3309863"/>
                <a:ext cx="23760" cy="256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AC8DB79-6A87-4318-AAFC-1365F72AF45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598805" y="3301223"/>
                  <a:ext cx="414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A464B93-6C9B-4851-9B8D-67536C5C2807}"/>
                    </a:ext>
                  </a:extLst>
                </p14:cNvPr>
                <p14:cNvContentPartPr/>
                <p14:nvPr/>
              </p14:nvContentPartPr>
              <p14:xfrm>
                <a:off x="2704645" y="3315983"/>
                <a:ext cx="95400" cy="208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A464B93-6C9B-4851-9B8D-67536C5C280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695645" y="3307343"/>
                  <a:ext cx="113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ECB0BC0-6D36-4CD6-AA82-D498A1DF7BB0}"/>
                    </a:ext>
                  </a:extLst>
                </p14:cNvPr>
                <p14:cNvContentPartPr/>
                <p14:nvPr/>
              </p14:nvContentPartPr>
              <p14:xfrm>
                <a:off x="2877085" y="3246863"/>
                <a:ext cx="139320" cy="275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ECB0BC0-6D36-4CD6-AA82-D498A1DF7BB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868085" y="3238223"/>
                  <a:ext cx="15696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84875A4-B43D-455D-B8AA-1FF75C4DAEFE}"/>
              </a:ext>
            </a:extLst>
          </p:cNvPr>
          <p:cNvGrpSpPr/>
          <p:nvPr/>
        </p:nvGrpSpPr>
        <p:grpSpPr>
          <a:xfrm>
            <a:off x="3213325" y="3229943"/>
            <a:ext cx="1138680" cy="321120"/>
            <a:chOff x="3213325" y="3229943"/>
            <a:chExt cx="11386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E47CA5E-73EA-42DF-86C1-E387AE757BE5}"/>
                    </a:ext>
                  </a:extLst>
                </p14:cNvPr>
                <p14:cNvContentPartPr/>
                <p14:nvPr/>
              </p14:nvContentPartPr>
              <p14:xfrm>
                <a:off x="3213325" y="3399863"/>
                <a:ext cx="102240" cy="41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E47CA5E-73EA-42DF-86C1-E387AE757BE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204325" y="3391223"/>
                  <a:ext cx="1198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85701FD-9263-45E9-92B2-BC3C47D73E8F}"/>
                    </a:ext>
                  </a:extLst>
                </p14:cNvPr>
                <p14:cNvContentPartPr/>
                <p14:nvPr/>
              </p14:nvContentPartPr>
              <p14:xfrm>
                <a:off x="3263005" y="3327143"/>
                <a:ext cx="32040" cy="142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85701FD-9263-45E9-92B2-BC3C47D73E8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254005" y="3318143"/>
                  <a:ext cx="496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8FA2DCF-E097-49E4-9ABA-DCF959EB3520}"/>
                    </a:ext>
                  </a:extLst>
                </p14:cNvPr>
                <p14:cNvContentPartPr/>
                <p14:nvPr/>
              </p14:nvContentPartPr>
              <p14:xfrm>
                <a:off x="3410605" y="3325343"/>
                <a:ext cx="101160" cy="117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8FA2DCF-E097-49E4-9ABA-DCF959EB352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401605" y="3316703"/>
                  <a:ext cx="118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E1D20F1-D566-4005-919F-B700755844AF}"/>
                    </a:ext>
                  </a:extLst>
                </p14:cNvPr>
                <p14:cNvContentPartPr/>
                <p14:nvPr/>
              </p14:nvContentPartPr>
              <p14:xfrm>
                <a:off x="3500605" y="3323183"/>
                <a:ext cx="25920" cy="172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E1D20F1-D566-4005-919F-B700755844A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491605" y="3314183"/>
                  <a:ext cx="43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8CC3094-05C5-4E94-A59F-703A2EB72B3D}"/>
                    </a:ext>
                  </a:extLst>
                </p14:cNvPr>
                <p14:cNvContentPartPr/>
                <p14:nvPr/>
              </p14:nvContentPartPr>
              <p14:xfrm>
                <a:off x="3603925" y="3370343"/>
                <a:ext cx="281160" cy="151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8CC3094-05C5-4E94-A59F-703A2EB72B3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595285" y="3361343"/>
                  <a:ext cx="298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F8AC84A-A282-4CAA-BEF1-1F627313B36E}"/>
                    </a:ext>
                  </a:extLst>
                </p14:cNvPr>
                <p14:cNvContentPartPr/>
                <p14:nvPr/>
              </p14:nvContentPartPr>
              <p14:xfrm>
                <a:off x="3851605" y="3345503"/>
                <a:ext cx="44640" cy="142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F8AC84A-A282-4CAA-BEF1-1F627313B36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842605" y="3336863"/>
                  <a:ext cx="62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857ECD0-7863-48BD-B63F-223C3D7DEC0F}"/>
                    </a:ext>
                  </a:extLst>
                </p14:cNvPr>
                <p14:cNvContentPartPr/>
                <p14:nvPr/>
              </p14:nvContentPartPr>
              <p14:xfrm>
                <a:off x="4000645" y="3229943"/>
                <a:ext cx="175320" cy="321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857ECD0-7863-48BD-B63F-223C3D7DEC0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991645" y="3220943"/>
                  <a:ext cx="1929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5497E19-5646-4D89-ADF9-92300B6438FA}"/>
                    </a:ext>
                  </a:extLst>
                </p14:cNvPr>
                <p14:cNvContentPartPr/>
                <p14:nvPr/>
              </p14:nvContentPartPr>
              <p14:xfrm>
                <a:off x="4219525" y="3400223"/>
                <a:ext cx="132480" cy="64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5497E19-5646-4D89-ADF9-92300B6438F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210885" y="3391583"/>
                  <a:ext cx="15012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35BA6C0-5A2F-43F0-866A-485C0E7DC414}"/>
              </a:ext>
            </a:extLst>
          </p:cNvPr>
          <p:cNvGrpSpPr/>
          <p:nvPr/>
        </p:nvGrpSpPr>
        <p:grpSpPr>
          <a:xfrm>
            <a:off x="4514365" y="3266303"/>
            <a:ext cx="392760" cy="256680"/>
            <a:chOff x="4514365" y="3266303"/>
            <a:chExt cx="39276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9D97DED-39D3-48AA-A61B-03C124D144A8}"/>
                    </a:ext>
                  </a:extLst>
                </p14:cNvPr>
                <p14:cNvContentPartPr/>
                <p14:nvPr/>
              </p14:nvContentPartPr>
              <p14:xfrm>
                <a:off x="4514365" y="3266303"/>
                <a:ext cx="163800" cy="229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9D97DED-39D3-48AA-A61B-03C124D144A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505725" y="3257663"/>
                  <a:ext cx="1814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E59C015-5F39-47C5-B5D1-3CF0C2372FFC}"/>
                    </a:ext>
                  </a:extLst>
                </p14:cNvPr>
                <p14:cNvContentPartPr/>
                <p14:nvPr/>
              </p14:nvContentPartPr>
              <p14:xfrm>
                <a:off x="4705165" y="3274943"/>
                <a:ext cx="131760" cy="248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E59C015-5F39-47C5-B5D1-3CF0C2372FF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696165" y="3266303"/>
                  <a:ext cx="1494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BC7986C-118A-4EF1-B6CA-A41DE2EC5393}"/>
                    </a:ext>
                  </a:extLst>
                </p14:cNvPr>
                <p14:cNvContentPartPr/>
                <p14:nvPr/>
              </p14:nvContentPartPr>
              <p14:xfrm>
                <a:off x="4771765" y="3437303"/>
                <a:ext cx="135360" cy="19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BC7986C-118A-4EF1-B6CA-A41DE2EC539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763125" y="3428303"/>
                  <a:ext cx="15300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2E53DDB-EF7A-48DA-97C1-E11ECD9813AA}"/>
              </a:ext>
            </a:extLst>
          </p:cNvPr>
          <p:cNvGrpSpPr/>
          <p:nvPr/>
        </p:nvGrpSpPr>
        <p:grpSpPr>
          <a:xfrm>
            <a:off x="457885" y="4055063"/>
            <a:ext cx="916560" cy="374400"/>
            <a:chOff x="457885" y="4055063"/>
            <a:chExt cx="91656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CFF7C59-7EB1-46AC-A3AE-B48153072889}"/>
                    </a:ext>
                  </a:extLst>
                </p14:cNvPr>
                <p14:cNvContentPartPr/>
                <p14:nvPr/>
              </p14:nvContentPartPr>
              <p14:xfrm>
                <a:off x="505405" y="4055063"/>
                <a:ext cx="89640" cy="362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CFF7C59-7EB1-46AC-A3AE-B4815307288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96765" y="4046423"/>
                  <a:ext cx="1072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B7715D4-8512-406D-A71B-E5B334C330F6}"/>
                    </a:ext>
                  </a:extLst>
                </p14:cNvPr>
                <p14:cNvContentPartPr/>
                <p14:nvPr/>
              </p14:nvContentPartPr>
              <p14:xfrm>
                <a:off x="457885" y="4248023"/>
                <a:ext cx="209880" cy="20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B7715D4-8512-406D-A71B-E5B334C330F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49245" y="4239023"/>
                  <a:ext cx="227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2ECC9D3-1ECA-4B32-A2A6-770E545043BD}"/>
                    </a:ext>
                  </a:extLst>
                </p14:cNvPr>
                <p14:cNvContentPartPr/>
                <p14:nvPr/>
              </p14:nvContentPartPr>
              <p14:xfrm>
                <a:off x="772885" y="4088903"/>
                <a:ext cx="202680" cy="340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2ECC9D3-1ECA-4B32-A2A6-770E545043B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64245" y="4079903"/>
                  <a:ext cx="2203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B379F73-EA71-4103-9B80-09E78B200E7F}"/>
                    </a:ext>
                  </a:extLst>
                </p14:cNvPr>
                <p14:cNvContentPartPr/>
                <p14:nvPr/>
              </p14:nvContentPartPr>
              <p14:xfrm>
                <a:off x="916165" y="4158023"/>
                <a:ext cx="92880" cy="201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B379F73-EA71-4103-9B80-09E78B200E7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07165" y="4149023"/>
                  <a:ext cx="110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B4BF43A-7012-4075-B09D-683964023920}"/>
                    </a:ext>
                  </a:extLst>
                </p14:cNvPr>
                <p14:cNvContentPartPr/>
                <p14:nvPr/>
              </p14:nvContentPartPr>
              <p14:xfrm>
                <a:off x="1044325" y="4058663"/>
                <a:ext cx="95040" cy="340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B4BF43A-7012-4075-B09D-68396402392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35325" y="4050023"/>
                  <a:ext cx="1126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07A07CF-A32F-4283-B205-F31D739FEF07}"/>
                    </a:ext>
                  </a:extLst>
                </p14:cNvPr>
                <p14:cNvContentPartPr/>
                <p14:nvPr/>
              </p14:nvContentPartPr>
              <p14:xfrm>
                <a:off x="1232965" y="4203023"/>
                <a:ext cx="71640" cy="4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07A07CF-A32F-4283-B205-F31D739FEF0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224325" y="4194023"/>
                  <a:ext cx="892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0393F4B-8567-427B-8F47-CE1E10E18AF7}"/>
                    </a:ext>
                  </a:extLst>
                </p14:cNvPr>
                <p14:cNvContentPartPr/>
                <p14:nvPr/>
              </p14:nvContentPartPr>
              <p14:xfrm>
                <a:off x="1243765" y="4290863"/>
                <a:ext cx="130680" cy="12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0393F4B-8567-427B-8F47-CE1E10E18AF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235125" y="4281863"/>
                  <a:ext cx="14832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6717A0C-66E7-471E-93D5-BD8E82733396}"/>
              </a:ext>
            </a:extLst>
          </p:cNvPr>
          <p:cNvGrpSpPr/>
          <p:nvPr/>
        </p:nvGrpSpPr>
        <p:grpSpPr>
          <a:xfrm>
            <a:off x="1590085" y="4051463"/>
            <a:ext cx="1598040" cy="312480"/>
            <a:chOff x="1590085" y="4051463"/>
            <a:chExt cx="159804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3421861-F814-4161-B6E6-E2FB18BE9F37}"/>
                    </a:ext>
                  </a:extLst>
                </p14:cNvPr>
                <p14:cNvContentPartPr/>
                <p14:nvPr/>
              </p14:nvContentPartPr>
              <p14:xfrm>
                <a:off x="1590085" y="4170983"/>
                <a:ext cx="40680" cy="142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3421861-F814-4161-B6E6-E2FB18BE9F3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581445" y="4162343"/>
                  <a:ext cx="58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D04C8CC-C58E-4827-A608-0CFA00BC0C27}"/>
                    </a:ext>
                  </a:extLst>
                </p14:cNvPr>
                <p14:cNvContentPartPr/>
                <p14:nvPr/>
              </p14:nvContentPartPr>
              <p14:xfrm>
                <a:off x="1663885" y="4139303"/>
                <a:ext cx="155520" cy="192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D04C8CC-C58E-4827-A608-0CFA00BC0C2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655245" y="4130663"/>
                  <a:ext cx="173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9E621BC-5F41-479C-BF01-6A6AD3170C4C}"/>
                    </a:ext>
                  </a:extLst>
                </p14:cNvPr>
                <p14:cNvContentPartPr/>
                <p14:nvPr/>
              </p14:nvContentPartPr>
              <p14:xfrm>
                <a:off x="1865845" y="4124543"/>
                <a:ext cx="74160" cy="24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9E621BC-5F41-479C-BF01-6A6AD3170C4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857205" y="4115543"/>
                  <a:ext cx="918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05D3ACC-BD87-4039-A75D-C9CB6E28BBF8}"/>
                    </a:ext>
                  </a:extLst>
                </p14:cNvPr>
                <p14:cNvContentPartPr/>
                <p14:nvPr/>
              </p14:nvContentPartPr>
              <p14:xfrm>
                <a:off x="1848925" y="4139303"/>
                <a:ext cx="118440" cy="224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05D3ACC-BD87-4039-A75D-C9CB6E28BBF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839925" y="4130303"/>
                  <a:ext cx="1360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45740F4-69D1-4AAE-AB29-9470E32CD24C}"/>
                    </a:ext>
                  </a:extLst>
                </p14:cNvPr>
                <p14:cNvContentPartPr/>
                <p14:nvPr/>
              </p14:nvContentPartPr>
              <p14:xfrm>
                <a:off x="2026405" y="4206983"/>
                <a:ext cx="153000" cy="124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45740F4-69D1-4AAE-AB29-9470E32CD24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017765" y="4197983"/>
                  <a:ext cx="170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740717C-349D-4E73-8D99-69CA83FF1429}"/>
                    </a:ext>
                  </a:extLst>
                </p14:cNvPr>
                <p14:cNvContentPartPr/>
                <p14:nvPr/>
              </p14:nvContentPartPr>
              <p14:xfrm>
                <a:off x="2315485" y="4124543"/>
                <a:ext cx="132480" cy="200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740717C-349D-4E73-8D99-69CA83FF142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306845" y="4115543"/>
                  <a:ext cx="1501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09FEF82-AA3F-4759-A819-D8C4ECF4903E}"/>
                    </a:ext>
                  </a:extLst>
                </p14:cNvPr>
                <p14:cNvContentPartPr/>
                <p14:nvPr/>
              </p14:nvContentPartPr>
              <p14:xfrm>
                <a:off x="2591245" y="4111223"/>
                <a:ext cx="186840" cy="175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09FEF82-AA3F-4759-A819-D8C4ECF4903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582245" y="4102583"/>
                  <a:ext cx="2044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1345E5B-5054-4515-977D-9D76CCB03002}"/>
                    </a:ext>
                  </a:extLst>
                </p14:cNvPr>
                <p14:cNvContentPartPr/>
                <p14:nvPr/>
              </p14:nvContentPartPr>
              <p14:xfrm>
                <a:off x="2828125" y="4051463"/>
                <a:ext cx="101160" cy="23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1345E5B-5054-4515-977D-9D76CCB0300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819125" y="4042823"/>
                  <a:ext cx="1188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0DC9993-B63F-408C-AB74-2A68FBDBE6DF}"/>
                    </a:ext>
                  </a:extLst>
                </p14:cNvPr>
                <p14:cNvContentPartPr/>
                <p14:nvPr/>
              </p14:nvContentPartPr>
              <p14:xfrm>
                <a:off x="2826685" y="4077743"/>
                <a:ext cx="118440" cy="252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0DC9993-B63F-408C-AB74-2A68FBDBE6D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817685" y="4069103"/>
                  <a:ext cx="1360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04E8277-65DA-4D89-B28F-5A13CA7A7FDB}"/>
                    </a:ext>
                  </a:extLst>
                </p14:cNvPr>
                <p14:cNvContentPartPr/>
                <p14:nvPr/>
              </p14:nvContentPartPr>
              <p14:xfrm>
                <a:off x="2964925" y="4060823"/>
                <a:ext cx="223200" cy="215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04E8277-65DA-4D89-B28F-5A13CA7A7FD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955925" y="4052183"/>
                  <a:ext cx="24084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80EC72A8-1AF1-4B76-ADFA-CEED1302E303}"/>
                  </a:ext>
                </a:extLst>
              </p14:cNvPr>
              <p14:cNvContentPartPr/>
              <p14:nvPr/>
            </p14:nvContentPartPr>
            <p14:xfrm>
              <a:off x="3332485" y="4007183"/>
              <a:ext cx="120600" cy="2358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80EC72A8-1AF1-4B76-ADFA-CEED1302E303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323485" y="3998543"/>
                <a:ext cx="138240" cy="25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CDEEF19-EA68-412D-BA0E-F45A971307C4}"/>
              </a:ext>
            </a:extLst>
          </p:cNvPr>
          <p:cNvGrpSpPr/>
          <p:nvPr/>
        </p:nvGrpSpPr>
        <p:grpSpPr>
          <a:xfrm>
            <a:off x="3662965" y="4021943"/>
            <a:ext cx="905760" cy="268920"/>
            <a:chOff x="3662965" y="4021943"/>
            <a:chExt cx="90576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AFF92E3-8B4D-4CA0-B36F-17DE9FB02118}"/>
                    </a:ext>
                  </a:extLst>
                </p14:cNvPr>
                <p14:cNvContentPartPr/>
                <p14:nvPr/>
              </p14:nvContentPartPr>
              <p14:xfrm>
                <a:off x="3662965" y="4027703"/>
                <a:ext cx="97200" cy="35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AFF92E3-8B4D-4CA0-B36F-17DE9FB0211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653965" y="4019063"/>
                  <a:ext cx="1148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2D2844D-31C9-4851-B8A9-290EDD92061D}"/>
                    </a:ext>
                  </a:extLst>
                </p14:cNvPr>
                <p14:cNvContentPartPr/>
                <p14:nvPr/>
              </p14:nvContentPartPr>
              <p14:xfrm>
                <a:off x="3676285" y="4042103"/>
                <a:ext cx="99000" cy="180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2D2844D-31C9-4851-B8A9-290EDD92061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67645" y="4033463"/>
                  <a:ext cx="116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7E88B90-5740-4097-81E2-C7AFC51464F7}"/>
                    </a:ext>
                  </a:extLst>
                </p14:cNvPr>
                <p14:cNvContentPartPr/>
                <p14:nvPr/>
              </p14:nvContentPartPr>
              <p14:xfrm>
                <a:off x="3880405" y="4111583"/>
                <a:ext cx="140040" cy="162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7E88B90-5740-4097-81E2-C7AFC51464F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871405" y="4102943"/>
                  <a:ext cx="1576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F00ADC5-CB87-4E6E-8BB6-686FEE3D99E3}"/>
                    </a:ext>
                  </a:extLst>
                </p14:cNvPr>
                <p14:cNvContentPartPr/>
                <p14:nvPr/>
              </p14:nvContentPartPr>
              <p14:xfrm>
                <a:off x="4065805" y="4173503"/>
                <a:ext cx="136440" cy="7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F00ADC5-CB87-4E6E-8BB6-686FEE3D99E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057165" y="4164503"/>
                  <a:ext cx="1540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CB678AD-E169-4B51-A838-FFF683399EE7}"/>
                    </a:ext>
                  </a:extLst>
                </p14:cNvPr>
                <p14:cNvContentPartPr/>
                <p14:nvPr/>
              </p14:nvContentPartPr>
              <p14:xfrm>
                <a:off x="4163365" y="4072343"/>
                <a:ext cx="50400" cy="218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CB678AD-E169-4B51-A838-FFF683399EE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154725" y="4063703"/>
                  <a:ext cx="68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DE995BE-1585-4B84-BC2F-62B0A5B4C1C3}"/>
                    </a:ext>
                  </a:extLst>
                </p14:cNvPr>
                <p14:cNvContentPartPr/>
                <p14:nvPr/>
              </p14:nvContentPartPr>
              <p14:xfrm>
                <a:off x="4289005" y="4021943"/>
                <a:ext cx="253800" cy="259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DE995BE-1585-4B84-BC2F-62B0A5B4C1C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280365" y="4013303"/>
                  <a:ext cx="2714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93D6159-01CF-4146-BF22-7570A27CD8DF}"/>
                    </a:ext>
                  </a:extLst>
                </p14:cNvPr>
                <p14:cNvContentPartPr/>
                <p14:nvPr/>
              </p14:nvContentPartPr>
              <p14:xfrm>
                <a:off x="4499245" y="4188263"/>
                <a:ext cx="69480" cy="24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93D6159-01CF-4146-BF22-7570A27CD8D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490245" y="4179263"/>
                  <a:ext cx="87120" cy="4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5712713-FF37-44F0-BA64-F3C58A421D74}"/>
                  </a:ext>
                </a:extLst>
              </p14:cNvPr>
              <p14:cNvContentPartPr/>
              <p14:nvPr/>
            </p14:nvContentPartPr>
            <p14:xfrm>
              <a:off x="4764205" y="3947423"/>
              <a:ext cx="346320" cy="2883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5712713-FF37-44F0-BA64-F3C58A421D74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4755565" y="3938783"/>
                <a:ext cx="363960" cy="30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4734168-AB3A-4993-86FA-B441EFCBEB92}"/>
              </a:ext>
            </a:extLst>
          </p:cNvPr>
          <p:cNvGrpSpPr/>
          <p:nvPr/>
        </p:nvGrpSpPr>
        <p:grpSpPr>
          <a:xfrm>
            <a:off x="4292605" y="1954103"/>
            <a:ext cx="1492560" cy="247320"/>
            <a:chOff x="4292605" y="1954103"/>
            <a:chExt cx="149256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18AD33D-E3D2-4948-87E8-92E3F2DE58EC}"/>
                    </a:ext>
                  </a:extLst>
                </p14:cNvPr>
                <p14:cNvContentPartPr/>
                <p14:nvPr/>
              </p14:nvContentPartPr>
              <p14:xfrm>
                <a:off x="4292605" y="2047343"/>
                <a:ext cx="1051200" cy="77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18AD33D-E3D2-4948-87E8-92E3F2DE58E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83965" y="2038343"/>
                  <a:ext cx="10688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014364A-0AB3-4837-9506-94BF8000BEDB}"/>
                    </a:ext>
                  </a:extLst>
                </p14:cNvPr>
                <p14:cNvContentPartPr/>
                <p14:nvPr/>
              </p14:nvContentPartPr>
              <p14:xfrm>
                <a:off x="5445685" y="1984343"/>
                <a:ext cx="184680" cy="177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014364A-0AB3-4837-9506-94BF8000BED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436685" y="1975703"/>
                  <a:ext cx="2023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0987054-FED6-46A1-BAC9-97A4AE0666A9}"/>
                    </a:ext>
                  </a:extLst>
                </p14:cNvPr>
                <p14:cNvContentPartPr/>
                <p14:nvPr/>
              </p14:nvContentPartPr>
              <p14:xfrm>
                <a:off x="5690485" y="1954103"/>
                <a:ext cx="94680" cy="247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0987054-FED6-46A1-BAC9-97A4AE0666A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681485" y="1945103"/>
                  <a:ext cx="11232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6DCA09D-1B4E-4CC2-93D3-ED75BF75D9E9}"/>
              </a:ext>
            </a:extLst>
          </p:cNvPr>
          <p:cNvGrpSpPr/>
          <p:nvPr/>
        </p:nvGrpSpPr>
        <p:grpSpPr>
          <a:xfrm>
            <a:off x="4532725" y="2439383"/>
            <a:ext cx="1400760" cy="308520"/>
            <a:chOff x="4532725" y="2439383"/>
            <a:chExt cx="140076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42D7059-C8E5-4263-AEE0-8911E9C63398}"/>
                    </a:ext>
                  </a:extLst>
                </p14:cNvPr>
                <p14:cNvContentPartPr/>
                <p14:nvPr/>
              </p14:nvContentPartPr>
              <p14:xfrm>
                <a:off x="4532725" y="2574023"/>
                <a:ext cx="925200" cy="432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42D7059-C8E5-4263-AEE0-8911E9C6339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523725" y="2565383"/>
                  <a:ext cx="942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6BCBC0D-DA3A-4F73-B2B8-42261A5D81AB}"/>
                    </a:ext>
                  </a:extLst>
                </p14:cNvPr>
                <p14:cNvContentPartPr/>
                <p14:nvPr/>
              </p14:nvContentPartPr>
              <p14:xfrm>
                <a:off x="5492845" y="2503463"/>
                <a:ext cx="75960" cy="185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6BCBC0D-DA3A-4F73-B2B8-42261A5D81A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484205" y="2494823"/>
                  <a:ext cx="93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3C0A46A-8216-4EE9-A665-3CD69E3E6A37}"/>
                    </a:ext>
                  </a:extLst>
                </p14:cNvPr>
                <p14:cNvContentPartPr/>
                <p14:nvPr/>
              </p14:nvContentPartPr>
              <p14:xfrm>
                <a:off x="5627485" y="2439383"/>
                <a:ext cx="306000" cy="308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3C0A46A-8216-4EE9-A665-3CD69E3E6A3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618845" y="2430743"/>
                  <a:ext cx="32364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96CDD6E-AB90-4F3E-82B8-C8EA2BF00C09}"/>
              </a:ext>
            </a:extLst>
          </p:cNvPr>
          <p:cNvGrpSpPr/>
          <p:nvPr/>
        </p:nvGrpSpPr>
        <p:grpSpPr>
          <a:xfrm>
            <a:off x="5192605" y="3171623"/>
            <a:ext cx="975240" cy="357480"/>
            <a:chOff x="5192605" y="3171623"/>
            <a:chExt cx="975240" cy="3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514C2C3-0F74-4572-BF12-B15B116CADD0}"/>
                    </a:ext>
                  </a:extLst>
                </p14:cNvPr>
                <p14:cNvContentPartPr/>
                <p14:nvPr/>
              </p14:nvContentPartPr>
              <p14:xfrm>
                <a:off x="5192605" y="3304463"/>
                <a:ext cx="575640" cy="88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514C2C3-0F74-4572-BF12-B15B116CADD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183965" y="3295823"/>
                  <a:ext cx="593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140821E-1E25-49EA-80D3-F3E1E1A5221D}"/>
                    </a:ext>
                  </a:extLst>
                </p14:cNvPr>
                <p14:cNvContentPartPr/>
                <p14:nvPr/>
              </p14:nvContentPartPr>
              <p14:xfrm>
                <a:off x="5805325" y="3205823"/>
                <a:ext cx="225720" cy="237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140821E-1E25-49EA-80D3-F3E1E1A5221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796325" y="3197183"/>
                  <a:ext cx="2433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45CEE78-E877-4842-8C30-877FFBEF8905}"/>
                    </a:ext>
                  </a:extLst>
                </p14:cNvPr>
                <p14:cNvContentPartPr/>
                <p14:nvPr/>
              </p14:nvContentPartPr>
              <p14:xfrm>
                <a:off x="6083245" y="3171623"/>
                <a:ext cx="84600" cy="357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45CEE78-E877-4842-8C30-877FFBEF890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074605" y="3162983"/>
                  <a:ext cx="102240" cy="37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24CD994-6012-4AED-B610-1F966F364BA8}"/>
              </a:ext>
            </a:extLst>
          </p:cNvPr>
          <p:cNvGrpSpPr/>
          <p:nvPr/>
        </p:nvGrpSpPr>
        <p:grpSpPr>
          <a:xfrm>
            <a:off x="5419405" y="3935903"/>
            <a:ext cx="889200" cy="420480"/>
            <a:chOff x="5419405" y="3935903"/>
            <a:chExt cx="88920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0C67D90-6C3D-4DA6-AE8B-C92EBF815C89}"/>
                    </a:ext>
                  </a:extLst>
                </p14:cNvPr>
                <p14:cNvContentPartPr/>
                <p14:nvPr/>
              </p14:nvContentPartPr>
              <p14:xfrm>
                <a:off x="5419405" y="4111223"/>
                <a:ext cx="435240" cy="64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0C67D90-6C3D-4DA6-AE8B-C92EBF815C8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410765" y="4102583"/>
                  <a:ext cx="4528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ECEF11A-3B80-4BC3-92D3-61AF840CC328}"/>
                    </a:ext>
                  </a:extLst>
                </p14:cNvPr>
                <p14:cNvContentPartPr/>
                <p14:nvPr/>
              </p14:nvContentPartPr>
              <p14:xfrm>
                <a:off x="5931685" y="3972983"/>
                <a:ext cx="229680" cy="237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ECEF11A-3B80-4BC3-92D3-61AF840CC32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923045" y="3964343"/>
                  <a:ext cx="2473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39256A4-3BC5-4480-A62A-CA48788CD367}"/>
                    </a:ext>
                  </a:extLst>
                </p14:cNvPr>
                <p14:cNvContentPartPr/>
                <p14:nvPr/>
              </p14:nvContentPartPr>
              <p14:xfrm>
                <a:off x="6140125" y="3935903"/>
                <a:ext cx="168480" cy="420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39256A4-3BC5-4480-A62A-CA48788CD36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131125" y="3926903"/>
                  <a:ext cx="186120" cy="43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5A1D66B-FD4D-47E8-8572-AB39981A668A}"/>
              </a:ext>
            </a:extLst>
          </p:cNvPr>
          <p:cNvGrpSpPr/>
          <p:nvPr/>
        </p:nvGrpSpPr>
        <p:grpSpPr>
          <a:xfrm>
            <a:off x="844525" y="4650863"/>
            <a:ext cx="709920" cy="1343520"/>
            <a:chOff x="844525" y="4650863"/>
            <a:chExt cx="709920" cy="134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B44C840-4C57-4C73-A454-E36856CAA90C}"/>
                    </a:ext>
                  </a:extLst>
                </p14:cNvPr>
                <p14:cNvContentPartPr/>
                <p14:nvPr/>
              </p14:nvContentPartPr>
              <p14:xfrm>
                <a:off x="844525" y="4650863"/>
                <a:ext cx="280440" cy="1343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B44C840-4C57-4C73-A454-E36856CAA90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35525" y="4642223"/>
                  <a:ext cx="298080" cy="13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E1886CD-2F48-451A-BFC8-B02A55BEB600}"/>
                    </a:ext>
                  </a:extLst>
                </p14:cNvPr>
                <p14:cNvContentPartPr/>
                <p14:nvPr/>
              </p14:nvContentPartPr>
              <p14:xfrm>
                <a:off x="1162405" y="4663463"/>
                <a:ext cx="73080" cy="174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E1886CD-2F48-451A-BFC8-B02A55BEB60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53765" y="4654823"/>
                  <a:ext cx="907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703D818-406C-47CB-B4C4-738217404FBC}"/>
                    </a:ext>
                  </a:extLst>
                </p14:cNvPr>
                <p14:cNvContentPartPr/>
                <p14:nvPr/>
              </p14:nvContentPartPr>
              <p14:xfrm>
                <a:off x="1277965" y="4650863"/>
                <a:ext cx="140760" cy="221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703D818-406C-47CB-B4C4-738217404FB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269325" y="4642223"/>
                  <a:ext cx="1584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DB6FFED-D6E0-44F9-B5DA-E32C5C6FBDE9}"/>
                    </a:ext>
                  </a:extLst>
                </p14:cNvPr>
                <p14:cNvContentPartPr/>
                <p14:nvPr/>
              </p14:nvContentPartPr>
              <p14:xfrm>
                <a:off x="1204165" y="5065583"/>
                <a:ext cx="33840" cy="150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DB6FFED-D6E0-44F9-B5DA-E32C5C6FBDE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95525" y="5056943"/>
                  <a:ext cx="51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4F76469-000A-4CEB-A199-BDEA84B48A81}"/>
                    </a:ext>
                  </a:extLst>
                </p14:cNvPr>
                <p14:cNvContentPartPr/>
                <p14:nvPr/>
              </p14:nvContentPartPr>
              <p14:xfrm>
                <a:off x="1281925" y="5031383"/>
                <a:ext cx="161640" cy="176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4F76469-000A-4CEB-A199-BDEA84B48A8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273285" y="5022383"/>
                  <a:ext cx="179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6789964-0B60-484A-8EB0-DACE50C2BBA2}"/>
                    </a:ext>
                  </a:extLst>
                </p14:cNvPr>
                <p14:cNvContentPartPr/>
                <p14:nvPr/>
              </p14:nvContentPartPr>
              <p14:xfrm>
                <a:off x="1212085" y="5374103"/>
                <a:ext cx="155520" cy="164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6789964-0B60-484A-8EB0-DACE50C2BBA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203445" y="5365103"/>
                  <a:ext cx="1731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D271480-9BC7-4DC3-9E77-A2C1055DA128}"/>
                    </a:ext>
                  </a:extLst>
                </p14:cNvPr>
                <p14:cNvContentPartPr/>
                <p14:nvPr/>
              </p14:nvContentPartPr>
              <p14:xfrm>
                <a:off x="1228285" y="5336663"/>
                <a:ext cx="261720" cy="577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D271480-9BC7-4DC3-9E77-A2C1055DA12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219645" y="5328023"/>
                  <a:ext cx="27936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F33E8B9-F631-42B2-8E50-8EC6CAD8B954}"/>
                    </a:ext>
                  </a:extLst>
                </p14:cNvPr>
                <p14:cNvContentPartPr/>
                <p14:nvPr/>
              </p14:nvContentPartPr>
              <p14:xfrm>
                <a:off x="1327285" y="5751383"/>
                <a:ext cx="76680" cy="110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F33E8B9-F631-42B2-8E50-8EC6CAD8B95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318285" y="5742383"/>
                  <a:ext cx="94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2E1C0BE-F728-4E24-9D82-B3B0EBFDBD27}"/>
                    </a:ext>
                  </a:extLst>
                </p14:cNvPr>
                <p14:cNvContentPartPr/>
                <p14:nvPr/>
              </p14:nvContentPartPr>
              <p14:xfrm>
                <a:off x="1496125" y="5675423"/>
                <a:ext cx="58320" cy="254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2E1C0BE-F728-4E24-9D82-B3B0EBFDBD2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487485" y="5666423"/>
                  <a:ext cx="75960" cy="27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9E71948-A886-459B-8E92-946940D9A19D}"/>
              </a:ext>
            </a:extLst>
          </p:cNvPr>
          <p:cNvGrpSpPr/>
          <p:nvPr/>
        </p:nvGrpSpPr>
        <p:grpSpPr>
          <a:xfrm>
            <a:off x="1806805" y="4636103"/>
            <a:ext cx="1574280" cy="1395720"/>
            <a:chOff x="1806805" y="4636103"/>
            <a:chExt cx="1574280" cy="139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B3E4A18-838D-4FB3-A17E-464D9C6975C0}"/>
                    </a:ext>
                  </a:extLst>
                </p14:cNvPr>
                <p14:cNvContentPartPr/>
                <p14:nvPr/>
              </p14:nvContentPartPr>
              <p14:xfrm>
                <a:off x="1806805" y="4636103"/>
                <a:ext cx="170640" cy="1167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B3E4A18-838D-4FB3-A17E-464D9C6975C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798165" y="4627463"/>
                  <a:ext cx="188280" cy="11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D5370F2-CD75-413F-8D43-64DF7C7F8022}"/>
                    </a:ext>
                  </a:extLst>
                </p14:cNvPr>
                <p14:cNvContentPartPr/>
                <p14:nvPr/>
              </p14:nvContentPartPr>
              <p14:xfrm>
                <a:off x="2108125" y="5735543"/>
                <a:ext cx="133920" cy="126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D5370F2-CD75-413F-8D43-64DF7C7F802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99485" y="5726903"/>
                  <a:ext cx="1515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1F9A086-30AE-4961-AB94-4B3F199254A3}"/>
                    </a:ext>
                  </a:extLst>
                </p14:cNvPr>
                <p14:cNvContentPartPr/>
                <p14:nvPr/>
              </p14:nvContentPartPr>
              <p14:xfrm>
                <a:off x="2321605" y="5837423"/>
                <a:ext cx="5400" cy="114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1F9A086-30AE-4961-AB94-4B3F199254A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312965" y="5828783"/>
                  <a:ext cx="230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45DBB07-513F-41CC-B4E7-197C2F7ACA0C}"/>
                    </a:ext>
                  </a:extLst>
                </p14:cNvPr>
                <p14:cNvContentPartPr/>
                <p14:nvPr/>
              </p14:nvContentPartPr>
              <p14:xfrm>
                <a:off x="2411245" y="5672903"/>
                <a:ext cx="146520" cy="174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45DBB07-513F-41CC-B4E7-197C2F7ACA0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402605" y="5664263"/>
                  <a:ext cx="1641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DA233BC-F718-44E4-B315-BC1B021FEF4E}"/>
                    </a:ext>
                  </a:extLst>
                </p14:cNvPr>
                <p14:cNvContentPartPr/>
                <p14:nvPr/>
              </p14:nvContentPartPr>
              <p14:xfrm>
                <a:off x="2696005" y="5893583"/>
                <a:ext cx="24840" cy="79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DA233BC-F718-44E4-B315-BC1B021FEF4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687365" y="5884583"/>
                  <a:ext cx="42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57F14C0-6B5D-4E0D-A08C-55D9DBD667AA}"/>
                    </a:ext>
                  </a:extLst>
                </p14:cNvPr>
                <p14:cNvContentPartPr/>
                <p14:nvPr/>
              </p14:nvContentPartPr>
              <p14:xfrm>
                <a:off x="2853685" y="5787023"/>
                <a:ext cx="111600" cy="133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57F14C0-6B5D-4E0D-A08C-55D9DBD667A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844685" y="5778383"/>
                  <a:ext cx="129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7765F5C-0C69-42C1-9079-EE90CB74B584}"/>
                    </a:ext>
                  </a:extLst>
                </p14:cNvPr>
                <p14:cNvContentPartPr/>
                <p14:nvPr/>
              </p14:nvContentPartPr>
              <p14:xfrm>
                <a:off x="3048085" y="5911943"/>
                <a:ext cx="32760" cy="119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7765F5C-0C69-42C1-9079-EE90CB74B58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039085" y="5903303"/>
                  <a:ext cx="50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0A08DE0-9548-4E1F-A750-9B11E3B767BF}"/>
                    </a:ext>
                  </a:extLst>
                </p14:cNvPr>
                <p14:cNvContentPartPr/>
                <p14:nvPr/>
              </p14:nvContentPartPr>
              <p14:xfrm>
                <a:off x="3196405" y="5662103"/>
                <a:ext cx="184680" cy="296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0A08DE0-9548-4E1F-A750-9B11E3B767B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187765" y="5653103"/>
                  <a:ext cx="20232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A6AEC6F3-E341-47AA-8230-6DB88975D3B0}"/>
              </a:ext>
            </a:extLst>
          </p:cNvPr>
          <p:cNvGrpSpPr/>
          <p:nvPr/>
        </p:nvGrpSpPr>
        <p:grpSpPr>
          <a:xfrm>
            <a:off x="3604285" y="4802423"/>
            <a:ext cx="632160" cy="311040"/>
            <a:chOff x="3604285" y="4802423"/>
            <a:chExt cx="63216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E9A4660-83A8-4CDA-AD49-D504EB9AD13C}"/>
                    </a:ext>
                  </a:extLst>
                </p14:cNvPr>
                <p14:cNvContentPartPr/>
                <p14:nvPr/>
              </p14:nvContentPartPr>
              <p14:xfrm>
                <a:off x="3604285" y="4968743"/>
                <a:ext cx="79920" cy="144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E9A4660-83A8-4CDA-AD49-D504EB9AD13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595645" y="4959743"/>
                  <a:ext cx="975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4644A09-B31E-4BE6-A928-CF78CAFAD58C}"/>
                    </a:ext>
                  </a:extLst>
                </p14:cNvPr>
                <p14:cNvContentPartPr/>
                <p14:nvPr/>
              </p14:nvContentPartPr>
              <p14:xfrm>
                <a:off x="3729565" y="4802423"/>
                <a:ext cx="196200" cy="2923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4644A09-B31E-4BE6-A928-CF78CAFAD58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720925" y="4793783"/>
                  <a:ext cx="2138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D8074C2-9FEA-4436-AAE1-231D38C1CDE1}"/>
                    </a:ext>
                  </a:extLst>
                </p14:cNvPr>
                <p14:cNvContentPartPr/>
                <p14:nvPr/>
              </p14:nvContentPartPr>
              <p14:xfrm>
                <a:off x="3935485" y="4916903"/>
                <a:ext cx="300960" cy="160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D8074C2-9FEA-4436-AAE1-231D38C1CDE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926485" y="4907903"/>
                  <a:ext cx="31860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CCD9145-D361-4371-A956-BFB3CC5358AC}"/>
              </a:ext>
            </a:extLst>
          </p:cNvPr>
          <p:cNvGrpSpPr/>
          <p:nvPr/>
        </p:nvGrpSpPr>
        <p:grpSpPr>
          <a:xfrm>
            <a:off x="4461085" y="4695863"/>
            <a:ext cx="1509480" cy="469800"/>
            <a:chOff x="4461085" y="4695863"/>
            <a:chExt cx="1509480" cy="46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36458F9-E180-4DB3-91F3-BBAF0CA9DABA}"/>
                    </a:ext>
                  </a:extLst>
                </p14:cNvPr>
                <p14:cNvContentPartPr/>
                <p14:nvPr/>
              </p14:nvContentPartPr>
              <p14:xfrm>
                <a:off x="4461085" y="4894223"/>
                <a:ext cx="29880" cy="1285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36458F9-E180-4DB3-91F3-BBAF0CA9DAB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452445" y="4885223"/>
                  <a:ext cx="47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96E2E83-716A-4303-BDA9-AA0D601BEE65}"/>
                    </a:ext>
                  </a:extLst>
                </p14:cNvPr>
                <p14:cNvContentPartPr/>
                <p14:nvPr/>
              </p14:nvContentPartPr>
              <p14:xfrm>
                <a:off x="4473685" y="4851383"/>
                <a:ext cx="592920" cy="218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96E2E83-716A-4303-BDA9-AA0D601BEE6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464685" y="4842383"/>
                  <a:ext cx="6105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6D465DF-794F-453C-9082-AD16A64D3BBB}"/>
                    </a:ext>
                  </a:extLst>
                </p14:cNvPr>
                <p14:cNvContentPartPr/>
                <p14:nvPr/>
              </p14:nvContentPartPr>
              <p14:xfrm>
                <a:off x="5072365" y="4813943"/>
                <a:ext cx="86400" cy="230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6D465DF-794F-453C-9082-AD16A64D3BB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063365" y="4805303"/>
                  <a:ext cx="1040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F62534E-1021-4337-8494-22ABAB291451}"/>
                    </a:ext>
                  </a:extLst>
                </p14:cNvPr>
                <p14:cNvContentPartPr/>
                <p14:nvPr/>
              </p14:nvContentPartPr>
              <p14:xfrm>
                <a:off x="5174965" y="4897463"/>
                <a:ext cx="188280" cy="149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F62534E-1021-4337-8494-22ABAB29145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166325" y="4888823"/>
                  <a:ext cx="205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FBC6443-853A-4807-9DAC-60EF001E8C6A}"/>
                    </a:ext>
                  </a:extLst>
                </p14:cNvPr>
                <p14:cNvContentPartPr/>
                <p14:nvPr/>
              </p14:nvContentPartPr>
              <p14:xfrm>
                <a:off x="5400685" y="4875503"/>
                <a:ext cx="60480" cy="137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FBC6443-853A-4807-9DAC-60EF001E8C6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392045" y="4866863"/>
                  <a:ext cx="78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E7B913A-70A7-418C-9B8F-34A02E1D9369}"/>
                    </a:ext>
                  </a:extLst>
                </p14:cNvPr>
                <p14:cNvContentPartPr/>
                <p14:nvPr/>
              </p14:nvContentPartPr>
              <p14:xfrm>
                <a:off x="5508325" y="4939223"/>
                <a:ext cx="95040" cy="226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E7B913A-70A7-418C-9B8F-34A02E1D936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499325" y="4930223"/>
                  <a:ext cx="1126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5414C15-8EDB-48B6-A57A-8434159E1970}"/>
                    </a:ext>
                  </a:extLst>
                </p14:cNvPr>
                <p14:cNvContentPartPr/>
                <p14:nvPr/>
              </p14:nvContentPartPr>
              <p14:xfrm>
                <a:off x="5645845" y="4960823"/>
                <a:ext cx="169200" cy="73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5414C15-8EDB-48B6-A57A-8434159E197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636845" y="4952183"/>
                  <a:ext cx="1868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78D2570-5490-47EA-94BD-FB8AA69E68E3}"/>
                    </a:ext>
                  </a:extLst>
                </p14:cNvPr>
                <p14:cNvContentPartPr/>
                <p14:nvPr/>
              </p14:nvContentPartPr>
              <p14:xfrm>
                <a:off x="5816485" y="4695863"/>
                <a:ext cx="154080" cy="326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78D2570-5490-47EA-94BD-FB8AA69E68E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807485" y="4687223"/>
                  <a:ext cx="171720" cy="34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87FCBCAE-440B-435B-9B10-2F7BBB83BF52}"/>
                  </a:ext>
                </a:extLst>
              </p14:cNvPr>
              <p14:cNvContentPartPr/>
              <p14:nvPr/>
            </p14:nvContentPartPr>
            <p14:xfrm>
              <a:off x="9916525" y="4772903"/>
              <a:ext cx="63360" cy="709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87FCBCAE-440B-435B-9B10-2F7BBB83BF52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9907525" y="4764263"/>
                <a:ext cx="81000" cy="88560"/>
              </a:xfrm>
              <a:prstGeom prst="rect">
                <a:avLst/>
              </a:prstGeom>
            </p:spPr>
          </p:pic>
        </mc:Fallback>
      </mc:AlternateContent>
      <p:pic>
        <p:nvPicPr>
          <p:cNvPr id="167" name="Screen Recording 166">
            <a:hlinkClick r:id="" action="ppaction://media"/>
            <a:extLst>
              <a:ext uri="{FF2B5EF4-FFF2-40B4-BE49-F238E27FC236}">
                <a16:creationId xmlns:a16="http://schemas.microsoft.com/office/drawing/2014/main" id="{CF59B400-5383-4609-97BA-43010DA972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7"/>
          <a:stretch>
            <a:fillRect/>
          </a:stretch>
        </p:blipFill>
        <p:spPr>
          <a:xfrm>
            <a:off x="8867844" y="90473"/>
            <a:ext cx="2855903" cy="659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0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41591" fill="hold"/>
                                        <p:tgtEl>
                                          <p:spTgt spid="1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5" fill="hold" display="0">
                  <p:stCondLst>
                    <p:cond delay="indefinite"/>
                  </p:stCondLst>
                </p:cTn>
                <p:tgtEl>
                  <p:spTgt spid="167"/>
                </p:tgtEl>
              </p:cMediaNode>
            </p:vide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1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87FCBCAE-440B-435B-9B10-2F7BBB83BF52}"/>
                  </a:ext>
                </a:extLst>
              </p14:cNvPr>
              <p14:cNvContentPartPr/>
              <p14:nvPr/>
            </p14:nvContentPartPr>
            <p14:xfrm>
              <a:off x="9916525" y="4772903"/>
              <a:ext cx="63360" cy="709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87FCBCAE-440B-435B-9B10-2F7BBB83BF52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9907525" y="4764263"/>
                <a:ext cx="81000" cy="88560"/>
              </a:xfrm>
              <a:prstGeom prst="rect">
                <a:avLst/>
              </a:prstGeom>
            </p:spPr>
          </p:pic>
        </mc:Fallback>
      </mc:AlternateContent>
      <p:pic>
        <p:nvPicPr>
          <p:cNvPr id="51" name="Picture 50">
            <a:extLst>
              <a:ext uri="{FF2B5EF4-FFF2-40B4-BE49-F238E27FC236}">
                <a16:creationId xmlns:a16="http://schemas.microsoft.com/office/drawing/2014/main" id="{EAE5FFCB-F815-4CB7-84A8-469B29EC53F6}"/>
              </a:ext>
            </a:extLst>
          </p:cNvPr>
          <p:cNvPicPr>
            <a:picLocks noChangeAspect="1"/>
          </p:cNvPicPr>
          <p:nvPr/>
        </p:nvPicPr>
        <p:blipFill rotWithShape="1">
          <a:blip r:embed="rId267"/>
          <a:srcRect b="70294"/>
          <a:stretch/>
        </p:blipFill>
        <p:spPr>
          <a:xfrm>
            <a:off x="3393717" y="0"/>
            <a:ext cx="8562939" cy="748748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9757C054-31DC-49E1-9E1D-90D0346A1A67}"/>
              </a:ext>
            </a:extLst>
          </p:cNvPr>
          <p:cNvPicPr>
            <a:picLocks noChangeAspect="1"/>
          </p:cNvPicPr>
          <p:nvPr/>
        </p:nvPicPr>
        <p:blipFill rotWithShape="1">
          <a:blip r:embed="rId267"/>
          <a:srcRect l="5510" t="30498" r="55905" b="55719"/>
          <a:stretch/>
        </p:blipFill>
        <p:spPr>
          <a:xfrm>
            <a:off x="198782" y="934279"/>
            <a:ext cx="3718071" cy="390938"/>
          </a:xfrm>
          <a:prstGeom prst="rect">
            <a:avLst/>
          </a:prstGeom>
        </p:spPr>
      </p:pic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6318EB9-81C0-4700-A6CC-B0B9D6FB158E}"/>
              </a:ext>
            </a:extLst>
          </p:cNvPr>
          <p:cNvGrpSpPr/>
          <p:nvPr/>
        </p:nvGrpSpPr>
        <p:grpSpPr>
          <a:xfrm>
            <a:off x="479650" y="1514635"/>
            <a:ext cx="738360" cy="339480"/>
            <a:chOff x="479650" y="1514635"/>
            <a:chExt cx="73836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BD33D1A-E51F-4D15-AAFC-D3943E86F2B7}"/>
                    </a:ext>
                  </a:extLst>
                </p14:cNvPr>
                <p14:cNvContentPartPr/>
                <p14:nvPr/>
              </p14:nvContentPartPr>
              <p14:xfrm>
                <a:off x="529690" y="1526155"/>
                <a:ext cx="87840" cy="32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BD33D1A-E51F-4D15-AAFC-D3943E86F2B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21050" y="1517155"/>
                  <a:ext cx="1054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E369893-627F-447F-A83D-607457502C1C}"/>
                    </a:ext>
                  </a:extLst>
                </p14:cNvPr>
                <p14:cNvContentPartPr/>
                <p14:nvPr/>
              </p14:nvContentPartPr>
              <p14:xfrm>
                <a:off x="479650" y="1746115"/>
                <a:ext cx="97920" cy="6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E369893-627F-447F-A83D-607457502C1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71010" y="1737475"/>
                  <a:ext cx="115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8999834-5D03-423C-B8A7-6B25678F5357}"/>
                    </a:ext>
                  </a:extLst>
                </p14:cNvPr>
                <p14:cNvContentPartPr/>
                <p14:nvPr/>
              </p14:nvContentPartPr>
              <p14:xfrm>
                <a:off x="672970" y="1550275"/>
                <a:ext cx="48600" cy="285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8999834-5D03-423C-B8A7-6B25678F535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64330" y="1541275"/>
                  <a:ext cx="662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FB5D827-F8F1-49D7-8F90-20FA9028A26A}"/>
                    </a:ext>
                  </a:extLst>
                </p14:cNvPr>
                <p14:cNvContentPartPr/>
                <p14:nvPr/>
              </p14:nvContentPartPr>
              <p14:xfrm>
                <a:off x="797530" y="1664395"/>
                <a:ext cx="85680" cy="122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FB5D827-F8F1-49D7-8F90-20FA9028A26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88530" y="1655755"/>
                  <a:ext cx="103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874F0C8-292E-4467-AFBA-3605438C5490}"/>
                    </a:ext>
                  </a:extLst>
                </p14:cNvPr>
                <p14:cNvContentPartPr/>
                <p14:nvPr/>
              </p14:nvContentPartPr>
              <p14:xfrm>
                <a:off x="951250" y="1514635"/>
                <a:ext cx="82080" cy="3312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874F0C8-292E-4467-AFBA-3605438C549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42610" y="1505635"/>
                  <a:ext cx="997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A242CEA-E93B-4749-BB63-2100391F1CBC}"/>
                    </a:ext>
                  </a:extLst>
                </p14:cNvPr>
                <p14:cNvContentPartPr/>
                <p14:nvPr/>
              </p14:nvContentPartPr>
              <p14:xfrm>
                <a:off x="1129450" y="1644235"/>
                <a:ext cx="78480" cy="6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A242CEA-E93B-4749-BB63-2100391F1CB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20450" y="1635595"/>
                  <a:ext cx="961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97E37C3-0E45-4ED7-BA19-FD99F28F1305}"/>
                    </a:ext>
                  </a:extLst>
                </p14:cNvPr>
                <p14:cNvContentPartPr/>
                <p14:nvPr/>
              </p14:nvContentPartPr>
              <p14:xfrm>
                <a:off x="1143850" y="1726675"/>
                <a:ext cx="74160" cy="5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97E37C3-0E45-4ED7-BA19-FD99F28F130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35210" y="1717675"/>
                  <a:ext cx="91800" cy="2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75807718-3606-4519-AD3F-934F81B8149E}"/>
                  </a:ext>
                </a:extLst>
              </p14:cNvPr>
              <p14:cNvContentPartPr/>
              <p14:nvPr/>
            </p14:nvContentPartPr>
            <p14:xfrm>
              <a:off x="1381810" y="1534795"/>
              <a:ext cx="123120" cy="2844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75807718-3606-4519-AD3F-934F81B8149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373170" y="1525795"/>
                <a:ext cx="140760" cy="30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A3EDD2D-AFF6-4671-A350-E0F965188662}"/>
              </a:ext>
            </a:extLst>
          </p:cNvPr>
          <p:cNvGrpSpPr/>
          <p:nvPr/>
        </p:nvGrpSpPr>
        <p:grpSpPr>
          <a:xfrm>
            <a:off x="777730" y="2062195"/>
            <a:ext cx="858240" cy="225000"/>
            <a:chOff x="777730" y="2062195"/>
            <a:chExt cx="85824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7DA3FFD-162C-4DC8-87C2-43F9157F80DE}"/>
                    </a:ext>
                  </a:extLst>
                </p14:cNvPr>
                <p14:cNvContentPartPr/>
                <p14:nvPr/>
              </p14:nvContentPartPr>
              <p14:xfrm>
                <a:off x="777730" y="2085235"/>
                <a:ext cx="125280" cy="201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7DA3FFD-162C-4DC8-87C2-43F9157F80D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68730" y="2076595"/>
                  <a:ext cx="1429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80079EA-CF40-40FA-B118-87BF9FCA2C22}"/>
                    </a:ext>
                  </a:extLst>
                </p14:cNvPr>
                <p14:cNvContentPartPr/>
                <p14:nvPr/>
              </p14:nvContentPartPr>
              <p14:xfrm>
                <a:off x="940090" y="2175595"/>
                <a:ext cx="109800" cy="48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80079EA-CF40-40FA-B118-87BF9FCA2C2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31450" y="2166955"/>
                  <a:ext cx="1274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0CA9E1E-8901-41C2-A1E8-183956307536}"/>
                    </a:ext>
                  </a:extLst>
                </p14:cNvPr>
                <p14:cNvContentPartPr/>
                <p14:nvPr/>
              </p14:nvContentPartPr>
              <p14:xfrm>
                <a:off x="1178050" y="2085235"/>
                <a:ext cx="117720" cy="151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0CA9E1E-8901-41C2-A1E8-18395630753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69410" y="2076595"/>
                  <a:ext cx="135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9E7F8D3-391E-47C0-B64B-F9C71259C203}"/>
                    </a:ext>
                  </a:extLst>
                </p14:cNvPr>
                <p14:cNvContentPartPr/>
                <p14:nvPr/>
              </p14:nvContentPartPr>
              <p14:xfrm>
                <a:off x="1342210" y="2062195"/>
                <a:ext cx="82080" cy="144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9E7F8D3-391E-47C0-B64B-F9C71259C20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333210" y="2053555"/>
                  <a:ext cx="997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902AF33-A8CA-4D06-B18E-570D143F2EEC}"/>
                    </a:ext>
                  </a:extLst>
                </p14:cNvPr>
                <p14:cNvContentPartPr/>
                <p14:nvPr/>
              </p14:nvContentPartPr>
              <p14:xfrm>
                <a:off x="1359490" y="2063995"/>
                <a:ext cx="276480" cy="171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902AF33-A8CA-4D06-B18E-570D143F2EE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350850" y="2054995"/>
                  <a:ext cx="29412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2AD0171-245F-46F3-A5E1-B28834F4ACC2}"/>
              </a:ext>
            </a:extLst>
          </p:cNvPr>
          <p:cNvGrpSpPr/>
          <p:nvPr/>
        </p:nvGrpSpPr>
        <p:grpSpPr>
          <a:xfrm>
            <a:off x="413410" y="2656915"/>
            <a:ext cx="713880" cy="355320"/>
            <a:chOff x="413410" y="2656915"/>
            <a:chExt cx="71388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6F32287-A952-4214-AE52-56BC6945AAB2}"/>
                    </a:ext>
                  </a:extLst>
                </p14:cNvPr>
                <p14:cNvContentPartPr/>
                <p14:nvPr/>
              </p14:nvContentPartPr>
              <p14:xfrm>
                <a:off x="459130" y="2656915"/>
                <a:ext cx="75240" cy="3384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6F32287-A952-4214-AE52-56BC6945AAB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50130" y="2647915"/>
                  <a:ext cx="928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91D1616-2F74-417B-903B-DEB5ABB90C51}"/>
                    </a:ext>
                  </a:extLst>
                </p14:cNvPr>
                <p14:cNvContentPartPr/>
                <p14:nvPr/>
              </p14:nvContentPartPr>
              <p14:xfrm>
                <a:off x="413410" y="2879395"/>
                <a:ext cx="115560" cy="126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91D1616-2F74-417B-903B-DEB5ABB90C5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04770" y="2870395"/>
                  <a:ext cx="1332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B2E7244-5143-405A-9D6A-EE77D6CED257}"/>
                    </a:ext>
                  </a:extLst>
                </p14:cNvPr>
                <p14:cNvContentPartPr/>
                <p14:nvPr/>
              </p14:nvContentPartPr>
              <p14:xfrm>
                <a:off x="638770" y="2723155"/>
                <a:ext cx="67320" cy="2700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B2E7244-5143-405A-9D6A-EE77D6CED25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0130" y="2714155"/>
                  <a:ext cx="849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DDEE202-9130-4DEE-BC8B-C8F65ABDE456}"/>
                    </a:ext>
                  </a:extLst>
                </p14:cNvPr>
                <p14:cNvContentPartPr/>
                <p14:nvPr/>
              </p14:nvContentPartPr>
              <p14:xfrm>
                <a:off x="756850" y="2697955"/>
                <a:ext cx="173160" cy="314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DDEE202-9130-4DEE-BC8B-C8F65ABDE45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47850" y="2688955"/>
                  <a:ext cx="1908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0631656-4BA6-46C4-BABD-4F8CCF1D0901}"/>
                    </a:ext>
                  </a:extLst>
                </p14:cNvPr>
                <p14:cNvContentPartPr/>
                <p14:nvPr/>
              </p14:nvContentPartPr>
              <p14:xfrm>
                <a:off x="996610" y="2778955"/>
                <a:ext cx="130680" cy="72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0631656-4BA6-46C4-BABD-4F8CCF1D090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87970" y="2770315"/>
                  <a:ext cx="14832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9432239-672B-4AF0-90FE-FA2148EE64EF}"/>
              </a:ext>
            </a:extLst>
          </p:cNvPr>
          <p:cNvGrpSpPr/>
          <p:nvPr/>
        </p:nvGrpSpPr>
        <p:grpSpPr>
          <a:xfrm>
            <a:off x="1283170" y="2718115"/>
            <a:ext cx="1232280" cy="228600"/>
            <a:chOff x="1283170" y="2718115"/>
            <a:chExt cx="123228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C88DCC3-08A0-4FC1-AFA0-42C100CB1D69}"/>
                    </a:ext>
                  </a:extLst>
                </p14:cNvPr>
                <p14:cNvContentPartPr/>
                <p14:nvPr/>
              </p14:nvContentPartPr>
              <p14:xfrm>
                <a:off x="1283170" y="2778955"/>
                <a:ext cx="147960" cy="167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C88DCC3-08A0-4FC1-AFA0-42C100CB1D6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274170" y="2769955"/>
                  <a:ext cx="165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FFACE43-0AB9-4207-AF8F-8F4A6B4F9548}"/>
                    </a:ext>
                  </a:extLst>
                </p14:cNvPr>
                <p14:cNvContentPartPr/>
                <p14:nvPr/>
              </p14:nvContentPartPr>
              <p14:xfrm>
                <a:off x="1540210" y="2838715"/>
                <a:ext cx="109800" cy="17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FFACE43-0AB9-4207-AF8F-8F4A6B4F954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531570" y="2830075"/>
                  <a:ext cx="127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4CEAEEB-34E7-409E-9EF0-E74809CDFD83}"/>
                    </a:ext>
                  </a:extLst>
                </p14:cNvPr>
                <p14:cNvContentPartPr/>
                <p14:nvPr/>
              </p14:nvContentPartPr>
              <p14:xfrm>
                <a:off x="1606810" y="2771755"/>
                <a:ext cx="43560" cy="149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4CEAEEB-34E7-409E-9EF0-E74809CDFD8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597810" y="2763115"/>
                  <a:ext cx="61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93C66E9-9A34-46DE-B32C-918DCB3F91A2}"/>
                    </a:ext>
                  </a:extLst>
                </p14:cNvPr>
                <p14:cNvContentPartPr/>
                <p14:nvPr/>
              </p14:nvContentPartPr>
              <p14:xfrm>
                <a:off x="1748290" y="2720275"/>
                <a:ext cx="133920" cy="2214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93C66E9-9A34-46DE-B32C-918DCB3F91A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739290" y="2711635"/>
                  <a:ext cx="1515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CD68D4D-5113-4EBD-9985-C40FEC7E2AE9}"/>
                    </a:ext>
                  </a:extLst>
                </p14:cNvPr>
                <p14:cNvContentPartPr/>
                <p14:nvPr/>
              </p14:nvContentPartPr>
              <p14:xfrm>
                <a:off x="1903090" y="2801995"/>
                <a:ext cx="132120" cy="28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CD68D4D-5113-4EBD-9985-C40FEC7E2AE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894450" y="2792995"/>
                  <a:ext cx="149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DC271E2-897F-41A6-9E60-6001B1575DFB}"/>
                    </a:ext>
                  </a:extLst>
                </p14:cNvPr>
                <p14:cNvContentPartPr/>
                <p14:nvPr/>
              </p14:nvContentPartPr>
              <p14:xfrm>
                <a:off x="2004970" y="2720275"/>
                <a:ext cx="234720" cy="1753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DC271E2-897F-41A6-9E60-6001B1575DF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996330" y="2711275"/>
                  <a:ext cx="2523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77AE55D-B985-4F49-AC66-C6932A19550F}"/>
                    </a:ext>
                  </a:extLst>
                </p14:cNvPr>
                <p14:cNvContentPartPr/>
                <p14:nvPr/>
              </p14:nvContentPartPr>
              <p14:xfrm>
                <a:off x="2365690" y="2808835"/>
                <a:ext cx="149760" cy="4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77AE55D-B985-4F49-AC66-C6932A19550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357050" y="2800195"/>
                  <a:ext cx="1674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699590F-52EE-411D-A890-C2D572CBCBCE}"/>
                    </a:ext>
                  </a:extLst>
                </p14:cNvPr>
                <p14:cNvContentPartPr/>
                <p14:nvPr/>
              </p14:nvContentPartPr>
              <p14:xfrm>
                <a:off x="2435530" y="2718115"/>
                <a:ext cx="30240" cy="161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699590F-52EE-411D-A890-C2D572CBCBC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426890" y="2709475"/>
                  <a:ext cx="4788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FD3C94E-0121-4774-ACF1-BAB005B3638C}"/>
              </a:ext>
            </a:extLst>
          </p:cNvPr>
          <p:cNvGrpSpPr/>
          <p:nvPr/>
        </p:nvGrpSpPr>
        <p:grpSpPr>
          <a:xfrm>
            <a:off x="2711650" y="2714515"/>
            <a:ext cx="523440" cy="206640"/>
            <a:chOff x="2711650" y="2714515"/>
            <a:chExt cx="52344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A3967A7-A43D-4C31-8C3D-62C535E9F831}"/>
                    </a:ext>
                  </a:extLst>
                </p14:cNvPr>
                <p14:cNvContentPartPr/>
                <p14:nvPr/>
              </p14:nvContentPartPr>
              <p14:xfrm>
                <a:off x="2711650" y="2737915"/>
                <a:ext cx="164520" cy="1832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A3967A7-A43D-4C31-8C3D-62C535E9F83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703010" y="2729275"/>
                  <a:ext cx="182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0FF2468-E100-4DD7-8DB6-025DA902AB3B}"/>
                    </a:ext>
                  </a:extLst>
                </p14:cNvPr>
                <p14:cNvContentPartPr/>
                <p14:nvPr/>
              </p14:nvContentPartPr>
              <p14:xfrm>
                <a:off x="2926210" y="2729995"/>
                <a:ext cx="99360" cy="174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0FF2468-E100-4DD7-8DB6-025DA902AB3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917210" y="2721355"/>
                  <a:ext cx="117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E171362-4241-4CBA-9127-0F4E291EE838}"/>
                    </a:ext>
                  </a:extLst>
                </p14:cNvPr>
                <p14:cNvContentPartPr/>
                <p14:nvPr/>
              </p14:nvContentPartPr>
              <p14:xfrm>
                <a:off x="2961490" y="2714515"/>
                <a:ext cx="273600" cy="190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E171362-4241-4CBA-9127-0F4E291EE83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952850" y="2705875"/>
                  <a:ext cx="29124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04B09A1D-23A9-45CD-AF70-BB656F9B5845}"/>
              </a:ext>
            </a:extLst>
          </p:cNvPr>
          <p:cNvGrpSpPr/>
          <p:nvPr/>
        </p:nvGrpSpPr>
        <p:grpSpPr>
          <a:xfrm>
            <a:off x="506290" y="3318955"/>
            <a:ext cx="598320" cy="212040"/>
            <a:chOff x="506290" y="3318955"/>
            <a:chExt cx="59832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F085D78-B616-4105-B483-F3F9E5D9C533}"/>
                    </a:ext>
                  </a:extLst>
                </p14:cNvPr>
                <p14:cNvContentPartPr/>
                <p14:nvPr/>
              </p14:nvContentPartPr>
              <p14:xfrm>
                <a:off x="506290" y="3318955"/>
                <a:ext cx="121320" cy="185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F085D78-B616-4105-B483-F3F9E5D9C53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97290" y="3309955"/>
                  <a:ext cx="1389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6A276F5-345E-4DBA-B8A9-FECD86AB5D05}"/>
                    </a:ext>
                  </a:extLst>
                </p14:cNvPr>
                <p14:cNvContentPartPr/>
                <p14:nvPr/>
              </p14:nvContentPartPr>
              <p14:xfrm>
                <a:off x="698890" y="3349555"/>
                <a:ext cx="28440" cy="158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6A276F5-345E-4DBA-B8A9-FECD86AB5D0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89890" y="3340915"/>
                  <a:ext cx="46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328231D-B8B6-4927-BD72-70545A33D624}"/>
                    </a:ext>
                  </a:extLst>
                </p14:cNvPr>
                <p14:cNvContentPartPr/>
                <p14:nvPr/>
              </p14:nvContentPartPr>
              <p14:xfrm>
                <a:off x="787450" y="3359995"/>
                <a:ext cx="166320" cy="1710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328231D-B8B6-4927-BD72-70545A33D62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78450" y="3350995"/>
                  <a:ext cx="183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26E6607-C0FE-48A4-9A19-BEC370280ABA}"/>
                    </a:ext>
                  </a:extLst>
                </p14:cNvPr>
                <p14:cNvContentPartPr/>
                <p14:nvPr/>
              </p14:nvContentPartPr>
              <p14:xfrm>
                <a:off x="1017850" y="3383395"/>
                <a:ext cx="86760" cy="770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26E6607-C0FE-48A4-9A19-BEC370280AB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08850" y="3374395"/>
                  <a:ext cx="10440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DB14F23D-BFF9-4B63-A205-FA5022995CCB}"/>
              </a:ext>
            </a:extLst>
          </p:cNvPr>
          <p:cNvGrpSpPr/>
          <p:nvPr/>
        </p:nvGrpSpPr>
        <p:grpSpPr>
          <a:xfrm>
            <a:off x="1270570" y="3201595"/>
            <a:ext cx="801360" cy="295200"/>
            <a:chOff x="1270570" y="3201595"/>
            <a:chExt cx="80136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FFF83A2-0899-4733-B32C-3A3FE757563C}"/>
                    </a:ext>
                  </a:extLst>
                </p14:cNvPr>
                <p14:cNvContentPartPr/>
                <p14:nvPr/>
              </p14:nvContentPartPr>
              <p14:xfrm>
                <a:off x="1270570" y="3354595"/>
                <a:ext cx="151560" cy="142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FFF83A2-0899-4733-B32C-3A3FE757563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261570" y="3345595"/>
                  <a:ext cx="169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83050AC-B5AD-4D28-8FB1-4A29FBC630E9}"/>
                    </a:ext>
                  </a:extLst>
                </p14:cNvPr>
                <p14:cNvContentPartPr/>
                <p14:nvPr/>
              </p14:nvContentPartPr>
              <p14:xfrm>
                <a:off x="1467130" y="3261715"/>
                <a:ext cx="137880" cy="1530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83050AC-B5AD-4D28-8FB1-4A29FBC630E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458130" y="3253075"/>
                  <a:ext cx="155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C6A5198-FC87-411B-858B-6E417D832485}"/>
                    </a:ext>
                  </a:extLst>
                </p14:cNvPr>
                <p14:cNvContentPartPr/>
                <p14:nvPr/>
              </p14:nvContentPartPr>
              <p14:xfrm>
                <a:off x="1712650" y="3267475"/>
                <a:ext cx="163080" cy="192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C6A5198-FC87-411B-858B-6E417D83248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704010" y="3258475"/>
                  <a:ext cx="180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88349B9-4CAF-4B6A-A319-C5D1CFFB4010}"/>
                    </a:ext>
                  </a:extLst>
                </p14:cNvPr>
                <p14:cNvContentPartPr/>
                <p14:nvPr/>
              </p14:nvContentPartPr>
              <p14:xfrm>
                <a:off x="1899850" y="3201595"/>
                <a:ext cx="172080" cy="1846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88349B9-4CAF-4B6A-A319-C5D1CFFB401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890850" y="3192955"/>
                  <a:ext cx="18972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E5506120-B6CB-48F2-8F98-A7C0FA8DFD94}"/>
              </a:ext>
            </a:extLst>
          </p:cNvPr>
          <p:cNvGrpSpPr/>
          <p:nvPr/>
        </p:nvGrpSpPr>
        <p:grpSpPr>
          <a:xfrm>
            <a:off x="2250490" y="3225355"/>
            <a:ext cx="330840" cy="235080"/>
            <a:chOff x="2250490" y="3225355"/>
            <a:chExt cx="33084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088EA79-522D-46DC-A8E8-87B8D358753F}"/>
                    </a:ext>
                  </a:extLst>
                </p14:cNvPr>
                <p14:cNvContentPartPr/>
                <p14:nvPr/>
              </p14:nvContentPartPr>
              <p14:xfrm>
                <a:off x="2250490" y="3327235"/>
                <a:ext cx="125640" cy="133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088EA79-522D-46DC-A8E8-87B8D358753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241490" y="3318595"/>
                  <a:ext cx="143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BAF5B75-C021-4154-AB32-A3C11F150768}"/>
                    </a:ext>
                  </a:extLst>
                </p14:cNvPr>
                <p14:cNvContentPartPr/>
                <p14:nvPr/>
              </p14:nvContentPartPr>
              <p14:xfrm>
                <a:off x="2480890" y="3322555"/>
                <a:ext cx="94680" cy="13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BAF5B75-C021-4154-AB32-A3C11F15076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472250" y="3313555"/>
                  <a:ext cx="1123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24697AB-7371-4552-B102-9143AAD0C45B}"/>
                    </a:ext>
                  </a:extLst>
                </p14:cNvPr>
                <p14:cNvContentPartPr/>
                <p14:nvPr/>
              </p14:nvContentPartPr>
              <p14:xfrm>
                <a:off x="2555050" y="3225355"/>
                <a:ext cx="26280" cy="191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24697AB-7371-4552-B102-9143AAD0C45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546050" y="3216715"/>
                  <a:ext cx="4392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22F0964-589C-4F88-B864-1796DBF8F743}"/>
              </a:ext>
            </a:extLst>
          </p:cNvPr>
          <p:cNvGrpSpPr/>
          <p:nvPr/>
        </p:nvGrpSpPr>
        <p:grpSpPr>
          <a:xfrm>
            <a:off x="2745490" y="3211675"/>
            <a:ext cx="615600" cy="253440"/>
            <a:chOff x="2745490" y="3211675"/>
            <a:chExt cx="61560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BB4C904-B930-41D1-9819-BB5D6D197906}"/>
                    </a:ext>
                  </a:extLst>
                </p14:cNvPr>
                <p14:cNvContentPartPr/>
                <p14:nvPr/>
              </p14:nvContentPartPr>
              <p14:xfrm>
                <a:off x="2745490" y="3288715"/>
                <a:ext cx="149760" cy="1465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BB4C904-B930-41D1-9819-BB5D6D19790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736490" y="3279715"/>
                  <a:ext cx="167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8CEF4CE-AF8A-46F6-9F6C-365BBA315138}"/>
                    </a:ext>
                  </a:extLst>
                </p14:cNvPr>
                <p14:cNvContentPartPr/>
                <p14:nvPr/>
              </p14:nvContentPartPr>
              <p14:xfrm>
                <a:off x="2957890" y="3225355"/>
                <a:ext cx="105120" cy="218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8CEF4CE-AF8A-46F6-9F6C-365BBA31513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948890" y="3216715"/>
                  <a:ext cx="1227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461D18A-0D53-47EB-9BEF-FB7E20CD1CC3}"/>
                    </a:ext>
                  </a:extLst>
                </p14:cNvPr>
                <p14:cNvContentPartPr/>
                <p14:nvPr/>
              </p14:nvContentPartPr>
              <p14:xfrm>
                <a:off x="3032050" y="3211675"/>
                <a:ext cx="329040" cy="2534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461D18A-0D53-47EB-9BEF-FB7E20CD1CC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023050" y="3202675"/>
                  <a:ext cx="346680" cy="27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87ED6618-B0F6-4509-AAFC-9783FFC60B8F}"/>
              </a:ext>
            </a:extLst>
          </p:cNvPr>
          <p:cNvGrpSpPr/>
          <p:nvPr/>
        </p:nvGrpSpPr>
        <p:grpSpPr>
          <a:xfrm>
            <a:off x="579730" y="3762115"/>
            <a:ext cx="649800" cy="257040"/>
            <a:chOff x="579730" y="3762115"/>
            <a:chExt cx="64980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5A7E7B8-2E27-40E6-A20F-D6C34D88F3F6}"/>
                    </a:ext>
                  </a:extLst>
                </p14:cNvPr>
                <p14:cNvContentPartPr/>
                <p14:nvPr/>
              </p14:nvContentPartPr>
              <p14:xfrm>
                <a:off x="579730" y="3870115"/>
                <a:ext cx="131760" cy="143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5A7E7B8-2E27-40E6-A20F-D6C34D88F3F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71090" y="3861115"/>
                  <a:ext cx="149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96D6255-9C83-4205-AA7B-6711FF509938}"/>
                    </a:ext>
                  </a:extLst>
                </p14:cNvPr>
                <p14:cNvContentPartPr/>
                <p14:nvPr/>
              </p14:nvContentPartPr>
              <p14:xfrm>
                <a:off x="760810" y="3879835"/>
                <a:ext cx="119160" cy="27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96D6255-9C83-4205-AA7B-6711FF50993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52170" y="3871195"/>
                  <a:ext cx="136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1A97AB5-03E1-4511-B8F8-56F57E0A2B77}"/>
                    </a:ext>
                  </a:extLst>
                </p14:cNvPr>
                <p14:cNvContentPartPr/>
                <p14:nvPr/>
              </p14:nvContentPartPr>
              <p14:xfrm>
                <a:off x="814090" y="3782275"/>
                <a:ext cx="52560" cy="236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1A97AB5-03E1-4511-B8F8-56F57E0A2B7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05450" y="3773635"/>
                  <a:ext cx="702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5B1CAD1-8BA4-489E-8BAA-77779BBC579D}"/>
                    </a:ext>
                  </a:extLst>
                </p14:cNvPr>
                <p14:cNvContentPartPr/>
                <p14:nvPr/>
              </p14:nvContentPartPr>
              <p14:xfrm>
                <a:off x="910570" y="3762115"/>
                <a:ext cx="311400" cy="245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5B1CAD1-8BA4-489E-8BAA-77779BBC579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01570" y="3753115"/>
                  <a:ext cx="3290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3B98F69-12BE-4703-9B60-E32DCE4E3574}"/>
                    </a:ext>
                  </a:extLst>
                </p14:cNvPr>
                <p14:cNvContentPartPr/>
                <p14:nvPr/>
              </p14:nvContentPartPr>
              <p14:xfrm>
                <a:off x="1192450" y="3810715"/>
                <a:ext cx="37080" cy="171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3B98F69-12BE-4703-9B60-E32DCE4E357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83810" y="3802075"/>
                  <a:ext cx="5472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72A1228-069C-4BCA-8B21-8FFA8C11D30D}"/>
              </a:ext>
            </a:extLst>
          </p:cNvPr>
          <p:cNvGrpSpPr/>
          <p:nvPr/>
        </p:nvGrpSpPr>
        <p:grpSpPr>
          <a:xfrm>
            <a:off x="1395490" y="3872995"/>
            <a:ext cx="377640" cy="162720"/>
            <a:chOff x="1395490" y="3872995"/>
            <a:chExt cx="37764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43F0F11-532D-4B30-BDB6-252167AE9B6F}"/>
                    </a:ext>
                  </a:extLst>
                </p14:cNvPr>
                <p14:cNvContentPartPr/>
                <p14:nvPr/>
              </p14:nvContentPartPr>
              <p14:xfrm>
                <a:off x="1395490" y="3872995"/>
                <a:ext cx="298800" cy="1627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43F0F11-532D-4B30-BDB6-252167AE9B6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386850" y="3863995"/>
                  <a:ext cx="316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DEF5597-283D-449A-95C2-13BFAB7B3DFD}"/>
                    </a:ext>
                  </a:extLst>
                </p14:cNvPr>
                <p14:cNvContentPartPr/>
                <p14:nvPr/>
              </p14:nvContentPartPr>
              <p14:xfrm>
                <a:off x="1650010" y="3928075"/>
                <a:ext cx="123120" cy="41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DEF5597-283D-449A-95C2-13BFAB7B3DF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641010" y="3919435"/>
                  <a:ext cx="14076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533CC230-0421-4834-85EE-DAC68C2662E4}"/>
              </a:ext>
            </a:extLst>
          </p:cNvPr>
          <p:cNvGrpSpPr/>
          <p:nvPr/>
        </p:nvGrpSpPr>
        <p:grpSpPr>
          <a:xfrm>
            <a:off x="1971490" y="3759595"/>
            <a:ext cx="417240" cy="244080"/>
            <a:chOff x="1971490" y="3759595"/>
            <a:chExt cx="41724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5CB7C8C-F200-47B8-9818-78C7F49FF525}"/>
                    </a:ext>
                  </a:extLst>
                </p14:cNvPr>
                <p14:cNvContentPartPr/>
                <p14:nvPr/>
              </p14:nvContentPartPr>
              <p14:xfrm>
                <a:off x="1971490" y="3782275"/>
                <a:ext cx="103320" cy="1418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5CB7C8C-F200-47B8-9818-78C7F49FF52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962490" y="3773635"/>
                  <a:ext cx="120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9054BE5-4034-4F63-A1DC-DF3E42EBCB57}"/>
                    </a:ext>
                  </a:extLst>
                </p14:cNvPr>
                <p14:cNvContentPartPr/>
                <p14:nvPr/>
              </p14:nvContentPartPr>
              <p14:xfrm>
                <a:off x="2049250" y="3835915"/>
                <a:ext cx="48600" cy="1677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9054BE5-4034-4F63-A1DC-DF3E42EBCB5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040250" y="3827275"/>
                  <a:ext cx="662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16581E7-9D6A-414E-818F-A2AB74E74B63}"/>
                    </a:ext>
                  </a:extLst>
                </p14:cNvPr>
                <p14:cNvContentPartPr/>
                <p14:nvPr/>
              </p14:nvContentPartPr>
              <p14:xfrm>
                <a:off x="2183170" y="3759595"/>
                <a:ext cx="205560" cy="2095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16581E7-9D6A-414E-818F-A2AB74E74B6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174170" y="3750595"/>
                  <a:ext cx="22320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35D697A7-0F6D-45B6-B483-ED9DEC6477E4}"/>
              </a:ext>
            </a:extLst>
          </p:cNvPr>
          <p:cNvGrpSpPr/>
          <p:nvPr/>
        </p:nvGrpSpPr>
        <p:grpSpPr>
          <a:xfrm>
            <a:off x="419170" y="4439275"/>
            <a:ext cx="396360" cy="386640"/>
            <a:chOff x="419170" y="4439275"/>
            <a:chExt cx="39636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D408B8B-D8A4-4FD6-B645-CB5B6FA74A01}"/>
                    </a:ext>
                  </a:extLst>
                </p14:cNvPr>
                <p14:cNvContentPartPr/>
                <p14:nvPr/>
              </p14:nvContentPartPr>
              <p14:xfrm>
                <a:off x="447970" y="4439275"/>
                <a:ext cx="69840" cy="3866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D408B8B-D8A4-4FD6-B645-CB5B6FA74A0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39330" y="4430635"/>
                  <a:ext cx="874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E993F64-280B-4C08-BF43-4AE60BD6E40B}"/>
                    </a:ext>
                  </a:extLst>
                </p14:cNvPr>
                <p14:cNvContentPartPr/>
                <p14:nvPr/>
              </p14:nvContentPartPr>
              <p14:xfrm>
                <a:off x="419170" y="4625035"/>
                <a:ext cx="189360" cy="41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E993F64-280B-4C08-BF43-4AE60BD6E40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10170" y="4616395"/>
                  <a:ext cx="207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F926567-9D79-440A-91DF-37F8EE0DE578}"/>
                    </a:ext>
                  </a:extLst>
                </p14:cNvPr>
                <p14:cNvContentPartPr/>
                <p14:nvPr/>
              </p14:nvContentPartPr>
              <p14:xfrm>
                <a:off x="721570" y="4456915"/>
                <a:ext cx="93960" cy="295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F926567-9D79-440A-91DF-37F8EE0DE57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12930" y="4448275"/>
                  <a:ext cx="11160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EDD26C67-7CEF-44DB-871C-B4F031F88A14}"/>
              </a:ext>
            </a:extLst>
          </p:cNvPr>
          <p:cNvGrpSpPr/>
          <p:nvPr/>
        </p:nvGrpSpPr>
        <p:grpSpPr>
          <a:xfrm>
            <a:off x="878170" y="4411555"/>
            <a:ext cx="312840" cy="376200"/>
            <a:chOff x="878170" y="4411555"/>
            <a:chExt cx="31284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B7D94FF-8AD8-42A0-876C-3B1E334DAA81}"/>
                    </a:ext>
                  </a:extLst>
                </p14:cNvPr>
                <p14:cNvContentPartPr/>
                <p14:nvPr/>
              </p14:nvContentPartPr>
              <p14:xfrm>
                <a:off x="878170" y="4474195"/>
                <a:ext cx="181080" cy="126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B7D94FF-8AD8-42A0-876C-3B1E334DAA8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9170" y="4465195"/>
                  <a:ext cx="198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B79BB87-9873-4E5C-89F1-8FE0A1FCFC9E}"/>
                    </a:ext>
                  </a:extLst>
                </p14:cNvPr>
                <p14:cNvContentPartPr/>
                <p14:nvPr/>
              </p14:nvContentPartPr>
              <p14:xfrm>
                <a:off x="1057450" y="4411555"/>
                <a:ext cx="133560" cy="376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B79BB87-9873-4E5C-89F1-8FE0A1FCFC9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48810" y="4402555"/>
                  <a:ext cx="151200" cy="39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DB8D9137-7D35-4902-AEF8-68B52CE409D3}"/>
                  </a:ext>
                </a:extLst>
              </p14:cNvPr>
              <p14:cNvContentPartPr/>
              <p14:nvPr/>
            </p14:nvContentPartPr>
            <p14:xfrm>
              <a:off x="1355530" y="4535755"/>
              <a:ext cx="66960" cy="172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DB8D9137-7D35-4902-AEF8-68B52CE409D3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1346530" y="4527115"/>
                <a:ext cx="846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DC45DA59-1E77-4066-A282-35E9C68AB267}"/>
                  </a:ext>
                </a:extLst>
              </p14:cNvPr>
              <p14:cNvContentPartPr/>
              <p14:nvPr/>
            </p14:nvContentPartPr>
            <p14:xfrm>
              <a:off x="1381810" y="4646635"/>
              <a:ext cx="119520" cy="93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DC45DA59-1E77-4066-A282-35E9C68AB267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1373170" y="4637995"/>
                <a:ext cx="13716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0" name="Group 249">
            <a:extLst>
              <a:ext uri="{FF2B5EF4-FFF2-40B4-BE49-F238E27FC236}">
                <a16:creationId xmlns:a16="http://schemas.microsoft.com/office/drawing/2014/main" id="{2963EAD4-260A-4EE7-B020-1697D9DEEC97}"/>
              </a:ext>
            </a:extLst>
          </p:cNvPr>
          <p:cNvGrpSpPr/>
          <p:nvPr/>
        </p:nvGrpSpPr>
        <p:grpSpPr>
          <a:xfrm>
            <a:off x="1756930" y="4406155"/>
            <a:ext cx="515160" cy="262800"/>
            <a:chOff x="1756930" y="4406155"/>
            <a:chExt cx="51516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10A820C-7F3D-4C66-819F-14A3900504A3}"/>
                    </a:ext>
                  </a:extLst>
                </p14:cNvPr>
                <p14:cNvContentPartPr/>
                <p14:nvPr/>
              </p14:nvContentPartPr>
              <p14:xfrm>
                <a:off x="1756930" y="4406155"/>
                <a:ext cx="173160" cy="2559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10A820C-7F3D-4C66-819F-14A3900504A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748290" y="4397515"/>
                  <a:ext cx="1908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4EE540E-698D-4A10-8A36-10F773E290BF}"/>
                    </a:ext>
                  </a:extLst>
                </p14:cNvPr>
                <p14:cNvContentPartPr/>
                <p14:nvPr/>
              </p14:nvContentPartPr>
              <p14:xfrm>
                <a:off x="1972930" y="4497235"/>
                <a:ext cx="144000" cy="156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4EE540E-698D-4A10-8A36-10F773E290B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964290" y="4488235"/>
                  <a:ext cx="161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A0CC71B-F2D8-4D70-B564-606C69F0BA77}"/>
                    </a:ext>
                  </a:extLst>
                </p14:cNvPr>
                <p14:cNvContentPartPr/>
                <p14:nvPr/>
              </p14:nvContentPartPr>
              <p14:xfrm>
                <a:off x="2176690" y="4518115"/>
                <a:ext cx="92880" cy="216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A0CC71B-F2D8-4D70-B564-606C69F0BA7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168050" y="4509475"/>
                  <a:ext cx="1105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CF46AF7-17CC-4DFF-9B12-7ACF430EFEB6}"/>
                    </a:ext>
                  </a:extLst>
                </p14:cNvPr>
                <p14:cNvContentPartPr/>
                <p14:nvPr/>
              </p14:nvContentPartPr>
              <p14:xfrm>
                <a:off x="2232490" y="4440355"/>
                <a:ext cx="39600" cy="2286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CF46AF7-17CC-4DFF-9B12-7ACF430EFEB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223490" y="4431355"/>
                  <a:ext cx="5724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0543944-D136-421A-9591-6222AAAAD8A8}"/>
              </a:ext>
            </a:extLst>
          </p:cNvPr>
          <p:cNvGrpSpPr/>
          <p:nvPr/>
        </p:nvGrpSpPr>
        <p:grpSpPr>
          <a:xfrm>
            <a:off x="2496730" y="4364755"/>
            <a:ext cx="1062720" cy="322920"/>
            <a:chOff x="2496730" y="4364755"/>
            <a:chExt cx="106272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FDF341B-FB22-44CE-BAC7-C96A3415EF71}"/>
                    </a:ext>
                  </a:extLst>
                </p14:cNvPr>
                <p14:cNvContentPartPr/>
                <p14:nvPr/>
              </p14:nvContentPartPr>
              <p14:xfrm>
                <a:off x="2496730" y="4428475"/>
                <a:ext cx="113040" cy="1605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FDF341B-FB22-44CE-BAC7-C96A3415EF7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487730" y="4419475"/>
                  <a:ext cx="130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9588B60-053E-4AA1-A4DF-FADEED88D42D}"/>
                    </a:ext>
                  </a:extLst>
                </p14:cNvPr>
                <p14:cNvContentPartPr/>
                <p14:nvPr/>
              </p14:nvContentPartPr>
              <p14:xfrm>
                <a:off x="2592490" y="4461955"/>
                <a:ext cx="22320" cy="177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9588B60-053E-4AA1-A4DF-FADEED88D42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583850" y="4452955"/>
                  <a:ext cx="39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8B511CB-998C-410D-B03A-C0A435E1B7C9}"/>
                    </a:ext>
                  </a:extLst>
                </p14:cNvPr>
                <p14:cNvContentPartPr/>
                <p14:nvPr/>
              </p14:nvContentPartPr>
              <p14:xfrm>
                <a:off x="2675650" y="4364755"/>
                <a:ext cx="156240" cy="2901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8B511CB-998C-410D-B03A-C0A435E1B7C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666650" y="4356115"/>
                  <a:ext cx="1738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2910344-33B2-457A-A1CA-DF0873A6D83B}"/>
                    </a:ext>
                  </a:extLst>
                </p14:cNvPr>
                <p14:cNvContentPartPr/>
                <p14:nvPr/>
              </p14:nvContentPartPr>
              <p14:xfrm>
                <a:off x="2930170" y="4529275"/>
                <a:ext cx="138960" cy="190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2910344-33B2-457A-A1CA-DF0873A6D83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921530" y="4520635"/>
                  <a:ext cx="156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14B612B-2C65-4824-A03D-6D1F35EF3E86}"/>
                    </a:ext>
                  </a:extLst>
                </p14:cNvPr>
                <p14:cNvContentPartPr/>
                <p14:nvPr/>
              </p14:nvContentPartPr>
              <p14:xfrm>
                <a:off x="2978410" y="4482115"/>
                <a:ext cx="93960" cy="201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14B612B-2C65-4824-A03D-6D1F35EF3E8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969410" y="4473475"/>
                  <a:ext cx="1116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B81B17A-4188-46FE-AC5D-C01AE7400384}"/>
                    </a:ext>
                  </a:extLst>
                </p14:cNvPr>
                <p14:cNvContentPartPr/>
                <p14:nvPr/>
              </p14:nvContentPartPr>
              <p14:xfrm>
                <a:off x="3204850" y="4464115"/>
                <a:ext cx="185040" cy="223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B81B17A-4188-46FE-AC5D-C01AE740038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195850" y="4455115"/>
                  <a:ext cx="2026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9759B51-28D5-431D-A76A-F9358B0513ED}"/>
                    </a:ext>
                  </a:extLst>
                </p14:cNvPr>
                <p14:cNvContentPartPr/>
                <p14:nvPr/>
              </p14:nvContentPartPr>
              <p14:xfrm>
                <a:off x="3428410" y="4512355"/>
                <a:ext cx="131040" cy="1566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9759B51-28D5-431D-A76A-F9358B0513E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419410" y="4503355"/>
                  <a:ext cx="14868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C0519405-1502-4EB5-BD01-040176DC6A97}"/>
              </a:ext>
            </a:extLst>
          </p:cNvPr>
          <p:cNvGrpSpPr/>
          <p:nvPr/>
        </p:nvGrpSpPr>
        <p:grpSpPr>
          <a:xfrm>
            <a:off x="3719650" y="4386355"/>
            <a:ext cx="653760" cy="223920"/>
            <a:chOff x="3719650" y="4386355"/>
            <a:chExt cx="65376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DD60303-C9B2-41F5-8A05-BC2D1A09573C}"/>
                    </a:ext>
                  </a:extLst>
                </p14:cNvPr>
                <p14:cNvContentPartPr/>
                <p14:nvPr/>
              </p14:nvContentPartPr>
              <p14:xfrm>
                <a:off x="3719650" y="4499035"/>
                <a:ext cx="115560" cy="15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DD60303-C9B2-41F5-8A05-BC2D1A09573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710650" y="4490035"/>
                  <a:ext cx="133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9ADC2E5-31EE-41F4-9E7B-6D3EC939A9C4}"/>
                    </a:ext>
                  </a:extLst>
                </p14:cNvPr>
                <p14:cNvContentPartPr/>
                <p14:nvPr/>
              </p14:nvContentPartPr>
              <p14:xfrm>
                <a:off x="3775090" y="4424875"/>
                <a:ext cx="78840" cy="1854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9ADC2E5-31EE-41F4-9E7B-6D3EC939A9C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766090" y="4416235"/>
                  <a:ext cx="96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0D54618-8A3F-4443-801C-9811D7795A06}"/>
                    </a:ext>
                  </a:extLst>
                </p14:cNvPr>
                <p14:cNvContentPartPr/>
                <p14:nvPr/>
              </p14:nvContentPartPr>
              <p14:xfrm>
                <a:off x="3908650" y="4391395"/>
                <a:ext cx="107640" cy="2016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0D54618-8A3F-4443-801C-9811D7795A0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899650" y="4382755"/>
                  <a:ext cx="125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DED00B1-657E-4FBD-9AE8-37157BA14E29}"/>
                    </a:ext>
                  </a:extLst>
                </p14:cNvPr>
                <p14:cNvContentPartPr/>
                <p14:nvPr/>
              </p14:nvContentPartPr>
              <p14:xfrm>
                <a:off x="4076770" y="4386355"/>
                <a:ext cx="91440" cy="1879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DED00B1-657E-4FBD-9AE8-37157BA14E2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067770" y="4377715"/>
                  <a:ext cx="109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E093A97-C898-426E-8908-430E8406E7DC}"/>
                    </a:ext>
                  </a:extLst>
                </p14:cNvPr>
                <p14:cNvContentPartPr/>
                <p14:nvPr/>
              </p14:nvContentPartPr>
              <p14:xfrm>
                <a:off x="4104850" y="4393915"/>
                <a:ext cx="268560" cy="1918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E093A97-C898-426E-8908-430E8406E7D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095850" y="4385275"/>
                  <a:ext cx="28620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E41D132F-EBAC-45AF-AC26-7884FD0E07C4}"/>
              </a:ext>
            </a:extLst>
          </p:cNvPr>
          <p:cNvGrpSpPr/>
          <p:nvPr/>
        </p:nvGrpSpPr>
        <p:grpSpPr>
          <a:xfrm>
            <a:off x="651370" y="5089795"/>
            <a:ext cx="498960" cy="202680"/>
            <a:chOff x="651370" y="5089795"/>
            <a:chExt cx="49896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AF65AA1-8A96-4920-B2E4-7FE5531EC068}"/>
                    </a:ext>
                  </a:extLst>
                </p14:cNvPr>
                <p14:cNvContentPartPr/>
                <p14:nvPr/>
              </p14:nvContentPartPr>
              <p14:xfrm>
                <a:off x="651370" y="5128315"/>
                <a:ext cx="137880" cy="1641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AF65AA1-8A96-4920-B2E4-7FE5531EC06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42370" y="5119315"/>
                  <a:ext cx="155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2617205-468E-4A92-ACD0-8C7A8CBC1B5A}"/>
                    </a:ext>
                  </a:extLst>
                </p14:cNvPr>
                <p14:cNvContentPartPr/>
                <p14:nvPr/>
              </p14:nvContentPartPr>
              <p14:xfrm>
                <a:off x="846130" y="5089795"/>
                <a:ext cx="120600" cy="1771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2617205-468E-4A92-ACD0-8C7A8CBC1B5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37130" y="5081155"/>
                  <a:ext cx="138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A02184B-5800-417F-A18F-A80824A3D5D5}"/>
                    </a:ext>
                  </a:extLst>
                </p14:cNvPr>
                <p14:cNvContentPartPr/>
                <p14:nvPr/>
              </p14:nvContentPartPr>
              <p14:xfrm>
                <a:off x="1021090" y="5094475"/>
                <a:ext cx="129240" cy="1422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A02184B-5800-417F-A18F-A80824A3D5D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12450" y="5085475"/>
                  <a:ext cx="14688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9988D8E0-5909-4003-850E-762AB04EB21F}"/>
              </a:ext>
            </a:extLst>
          </p:cNvPr>
          <p:cNvGrpSpPr/>
          <p:nvPr/>
        </p:nvGrpSpPr>
        <p:grpSpPr>
          <a:xfrm>
            <a:off x="1435090" y="5101675"/>
            <a:ext cx="173880" cy="60120"/>
            <a:chOff x="1435090" y="5101675"/>
            <a:chExt cx="173880" cy="6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5F63D5B-E6F2-4D6C-98CA-CA5678E00BFB}"/>
                    </a:ext>
                  </a:extLst>
                </p14:cNvPr>
                <p14:cNvContentPartPr/>
                <p14:nvPr/>
              </p14:nvContentPartPr>
              <p14:xfrm>
                <a:off x="1435090" y="5101675"/>
                <a:ext cx="98640" cy="144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5F63D5B-E6F2-4D6C-98CA-CA5678E00BF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426090" y="5093035"/>
                  <a:ext cx="116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6D8ED6F-6617-4410-AF73-3F146A31C41F}"/>
                    </a:ext>
                  </a:extLst>
                </p14:cNvPr>
                <p14:cNvContentPartPr/>
                <p14:nvPr/>
              </p14:nvContentPartPr>
              <p14:xfrm>
                <a:off x="1494850" y="5155315"/>
                <a:ext cx="114120" cy="64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6D8ED6F-6617-4410-AF73-3F146A31C41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486210" y="5146675"/>
                  <a:ext cx="1317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982CAD06-00F9-4EB1-97A0-5DD57A99B9DF}"/>
              </a:ext>
            </a:extLst>
          </p:cNvPr>
          <p:cNvGrpSpPr/>
          <p:nvPr/>
        </p:nvGrpSpPr>
        <p:grpSpPr>
          <a:xfrm>
            <a:off x="1860250" y="4965595"/>
            <a:ext cx="1012680" cy="302400"/>
            <a:chOff x="1860250" y="4965595"/>
            <a:chExt cx="101268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B528A7D-535D-4729-A6F5-841269FAEBC6}"/>
                    </a:ext>
                  </a:extLst>
                </p14:cNvPr>
                <p14:cNvContentPartPr/>
                <p14:nvPr/>
              </p14:nvContentPartPr>
              <p14:xfrm>
                <a:off x="1860250" y="5010955"/>
                <a:ext cx="201600" cy="2530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B528A7D-535D-4729-A6F5-841269FAEBC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851610" y="5002315"/>
                  <a:ext cx="2192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23290CD-6177-456F-B41B-ECC24288FFF6}"/>
                    </a:ext>
                  </a:extLst>
                </p14:cNvPr>
                <p14:cNvContentPartPr/>
                <p14:nvPr/>
              </p14:nvContentPartPr>
              <p14:xfrm>
                <a:off x="2099290" y="5099515"/>
                <a:ext cx="157320" cy="1684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23290CD-6177-456F-B41B-ECC24288FFF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090650" y="5090875"/>
                  <a:ext cx="1749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275C6D4-A3AB-4DDD-BFCB-99BB4F10B4DC}"/>
                    </a:ext>
                  </a:extLst>
                </p14:cNvPr>
                <p14:cNvContentPartPr/>
                <p14:nvPr/>
              </p14:nvContentPartPr>
              <p14:xfrm>
                <a:off x="2386570" y="5130475"/>
                <a:ext cx="129960" cy="147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275C6D4-A3AB-4DDD-BFCB-99BB4F10B4D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377930" y="5121835"/>
                  <a:ext cx="147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3E7C8E9-BC8D-42D5-8C4A-71F518A65B37}"/>
                    </a:ext>
                  </a:extLst>
                </p14:cNvPr>
                <p14:cNvContentPartPr/>
                <p14:nvPr/>
              </p14:nvContentPartPr>
              <p14:xfrm>
                <a:off x="2407090" y="5012395"/>
                <a:ext cx="66600" cy="2174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3E7C8E9-BC8D-42D5-8C4A-71F518A65B3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398090" y="5003755"/>
                  <a:ext cx="842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17DF0B3-C258-4631-8E65-D9152C99046A}"/>
                    </a:ext>
                  </a:extLst>
                </p14:cNvPr>
                <p14:cNvContentPartPr/>
                <p14:nvPr/>
              </p14:nvContentPartPr>
              <p14:xfrm>
                <a:off x="2541730" y="5036155"/>
                <a:ext cx="164160" cy="2131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17DF0B3-C258-4631-8E65-D9152C99046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533090" y="5027515"/>
                  <a:ext cx="1818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CB04964-92B1-4D68-96FE-3149A9364F66}"/>
                    </a:ext>
                  </a:extLst>
                </p14:cNvPr>
                <p14:cNvContentPartPr/>
                <p14:nvPr/>
              </p14:nvContentPartPr>
              <p14:xfrm>
                <a:off x="2755570" y="4965595"/>
                <a:ext cx="117360" cy="2368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CB04964-92B1-4D68-96FE-3149A9364F6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746570" y="4956955"/>
                  <a:ext cx="13500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5C4AE58-8455-4B20-B68C-B723D38EE833}"/>
              </a:ext>
            </a:extLst>
          </p:cNvPr>
          <p:cNvGrpSpPr/>
          <p:nvPr/>
        </p:nvGrpSpPr>
        <p:grpSpPr>
          <a:xfrm>
            <a:off x="3042130" y="5031115"/>
            <a:ext cx="477360" cy="237960"/>
            <a:chOff x="3042130" y="5031115"/>
            <a:chExt cx="47736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E49D744-DD3D-4B14-8E13-2352A2EE98AD}"/>
                    </a:ext>
                  </a:extLst>
                </p14:cNvPr>
                <p14:cNvContentPartPr/>
                <p14:nvPr/>
              </p14:nvContentPartPr>
              <p14:xfrm>
                <a:off x="3042130" y="5156755"/>
                <a:ext cx="109080" cy="39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E49D744-DD3D-4B14-8E13-2352A2EE98A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033130" y="5148115"/>
                  <a:ext cx="126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1A6BC28-F798-4F1E-9DFA-05FA0B28CBDF}"/>
                    </a:ext>
                  </a:extLst>
                </p14:cNvPr>
                <p14:cNvContentPartPr/>
                <p14:nvPr/>
              </p14:nvContentPartPr>
              <p14:xfrm>
                <a:off x="3113770" y="5037595"/>
                <a:ext cx="55080" cy="2070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1A6BC28-F798-4F1E-9DFA-05FA0B28CBD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104770" y="5028595"/>
                  <a:ext cx="72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D8B277A-554D-4F24-9ABF-BD87B6137345}"/>
                    </a:ext>
                  </a:extLst>
                </p14:cNvPr>
                <p14:cNvContentPartPr/>
                <p14:nvPr/>
              </p14:nvContentPartPr>
              <p14:xfrm>
                <a:off x="3221410" y="5031115"/>
                <a:ext cx="158760" cy="237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D8B277A-554D-4F24-9ABF-BD87B613734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212410" y="5022475"/>
                  <a:ext cx="1764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CDBD0A4-3E9C-45BD-AA81-67B47FDA6F86}"/>
                    </a:ext>
                  </a:extLst>
                </p14:cNvPr>
                <p14:cNvContentPartPr/>
                <p14:nvPr/>
              </p14:nvContentPartPr>
              <p14:xfrm>
                <a:off x="3425530" y="5118595"/>
                <a:ext cx="93960" cy="1256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CDBD0A4-3E9C-45BD-AA81-67B47FDA6F8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416530" y="5109595"/>
                  <a:ext cx="11160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EAECB76B-1807-4B6D-A1A9-108EBB577F36}"/>
              </a:ext>
            </a:extLst>
          </p:cNvPr>
          <p:cNvGrpSpPr/>
          <p:nvPr/>
        </p:nvGrpSpPr>
        <p:grpSpPr>
          <a:xfrm>
            <a:off x="3681850" y="4982515"/>
            <a:ext cx="693360" cy="257040"/>
            <a:chOff x="3681850" y="4982515"/>
            <a:chExt cx="69336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744981F-5169-4919-9BEB-5AAC92BCB970}"/>
                    </a:ext>
                  </a:extLst>
                </p14:cNvPr>
                <p14:cNvContentPartPr/>
                <p14:nvPr/>
              </p14:nvContentPartPr>
              <p14:xfrm>
                <a:off x="3681850" y="5069635"/>
                <a:ext cx="81360" cy="219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744981F-5169-4919-9BEB-5AAC92BCB97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672850" y="5060995"/>
                  <a:ext cx="99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418682B-7CD5-4DF4-B367-264ACB8C5CE5}"/>
                    </a:ext>
                  </a:extLst>
                </p14:cNvPr>
                <p14:cNvContentPartPr/>
                <p14:nvPr/>
              </p14:nvContentPartPr>
              <p14:xfrm>
                <a:off x="3735850" y="4982515"/>
                <a:ext cx="53640" cy="1832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418682B-7CD5-4DF4-B367-264ACB8C5CE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727210" y="4973515"/>
                  <a:ext cx="71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9073DA4-4CE1-4592-A1B3-DBBD8CC771AC}"/>
                    </a:ext>
                  </a:extLst>
                </p14:cNvPr>
                <p14:cNvContentPartPr/>
                <p14:nvPr/>
              </p14:nvContentPartPr>
              <p14:xfrm>
                <a:off x="3865450" y="5006275"/>
                <a:ext cx="279360" cy="233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9073DA4-4CE1-4592-A1B3-DBBD8CC771A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856450" y="4997275"/>
                  <a:ext cx="2970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0B48015-349D-41CD-B31D-049C0F0C4B0E}"/>
                    </a:ext>
                  </a:extLst>
                </p14:cNvPr>
                <p14:cNvContentPartPr/>
                <p14:nvPr/>
              </p14:nvContentPartPr>
              <p14:xfrm>
                <a:off x="4122130" y="5034355"/>
                <a:ext cx="253080" cy="1688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0B48015-349D-41CD-B31D-049C0F0C4B0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113130" y="5025715"/>
                  <a:ext cx="27072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43422C7D-755D-4E66-87B4-F47521D7A970}"/>
              </a:ext>
            </a:extLst>
          </p:cNvPr>
          <p:cNvGrpSpPr/>
          <p:nvPr/>
        </p:nvGrpSpPr>
        <p:grpSpPr>
          <a:xfrm>
            <a:off x="534010" y="5595235"/>
            <a:ext cx="452160" cy="224640"/>
            <a:chOff x="534010" y="5595235"/>
            <a:chExt cx="45216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18690CC-BE3B-46EF-8ACD-B6138004A648}"/>
                    </a:ext>
                  </a:extLst>
                </p14:cNvPr>
                <p14:cNvContentPartPr/>
                <p14:nvPr/>
              </p14:nvContentPartPr>
              <p14:xfrm>
                <a:off x="534010" y="5618995"/>
                <a:ext cx="138600" cy="1764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18690CC-BE3B-46EF-8ACD-B6138004A64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25370" y="5610355"/>
                  <a:ext cx="156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0E0F3B7-FD1E-4373-9C2B-0A1F5F91F91F}"/>
                    </a:ext>
                  </a:extLst>
                </p14:cNvPr>
                <p14:cNvContentPartPr/>
                <p14:nvPr/>
              </p14:nvContentPartPr>
              <p14:xfrm>
                <a:off x="717610" y="5665435"/>
                <a:ext cx="140040" cy="1544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0E0F3B7-FD1E-4373-9C2B-0A1F5F91F91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08970" y="5656795"/>
                  <a:ext cx="157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8E8EBA4D-AA89-4C75-B6FD-313121A63468}"/>
                    </a:ext>
                  </a:extLst>
                </p14:cNvPr>
                <p14:cNvContentPartPr/>
                <p14:nvPr/>
              </p14:nvContentPartPr>
              <p14:xfrm>
                <a:off x="870610" y="5710795"/>
                <a:ext cx="115560" cy="288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8E8EBA4D-AA89-4C75-B6FD-313121A63468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61610" y="5702155"/>
                  <a:ext cx="133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D8158AE-B248-4B09-8743-B8168785D1AE}"/>
                    </a:ext>
                  </a:extLst>
                </p14:cNvPr>
                <p14:cNvContentPartPr/>
                <p14:nvPr/>
              </p14:nvContentPartPr>
              <p14:xfrm>
                <a:off x="927130" y="5595235"/>
                <a:ext cx="54720" cy="2034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D8158AE-B248-4B09-8743-B8168785D1A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18130" y="5586235"/>
                  <a:ext cx="7236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752548BB-B45B-4193-99C9-F24F4C690EBB}"/>
              </a:ext>
            </a:extLst>
          </p:cNvPr>
          <p:cNvGrpSpPr/>
          <p:nvPr/>
        </p:nvGrpSpPr>
        <p:grpSpPr>
          <a:xfrm>
            <a:off x="1224130" y="5536555"/>
            <a:ext cx="1249560" cy="271800"/>
            <a:chOff x="1224130" y="5536555"/>
            <a:chExt cx="124956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5B87AC6-B8CD-4607-99A1-8109C9CD326E}"/>
                    </a:ext>
                  </a:extLst>
                </p14:cNvPr>
                <p14:cNvContentPartPr/>
                <p14:nvPr/>
              </p14:nvContentPartPr>
              <p14:xfrm>
                <a:off x="1224130" y="5590195"/>
                <a:ext cx="122760" cy="1245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5B87AC6-B8CD-4607-99A1-8109C9CD326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215130" y="5581195"/>
                  <a:ext cx="140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3C14B96-09E2-4C1B-A1C7-0FE3822FEE3C}"/>
                    </a:ext>
                  </a:extLst>
                </p14:cNvPr>
                <p14:cNvContentPartPr/>
                <p14:nvPr/>
              </p14:nvContentPartPr>
              <p14:xfrm>
                <a:off x="1302250" y="5603515"/>
                <a:ext cx="63360" cy="2048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3C14B96-09E2-4C1B-A1C7-0FE3822FEE3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293610" y="5594515"/>
                  <a:ext cx="81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4E598D8-A2A1-4A45-9500-FD85A87D6CDC}"/>
                    </a:ext>
                  </a:extLst>
                </p14:cNvPr>
                <p14:cNvContentPartPr/>
                <p14:nvPr/>
              </p14:nvContentPartPr>
              <p14:xfrm>
                <a:off x="1374250" y="5536555"/>
                <a:ext cx="180000" cy="2509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4E598D8-A2A1-4A45-9500-FD85A87D6CD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365250" y="5527555"/>
                  <a:ext cx="1976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0C22817-D44F-4306-8D1B-B3723B6BBB05}"/>
                    </a:ext>
                  </a:extLst>
                </p14:cNvPr>
                <p14:cNvContentPartPr/>
                <p14:nvPr/>
              </p14:nvContentPartPr>
              <p14:xfrm>
                <a:off x="1686010" y="5644195"/>
                <a:ext cx="123840" cy="136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0C22817-D44F-4306-8D1B-B3723B6BBB0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677370" y="5635195"/>
                  <a:ext cx="141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9D9D8C0-B6F7-44ED-85B6-6B940EF39C10}"/>
                    </a:ext>
                  </a:extLst>
                </p14:cNvPr>
                <p14:cNvContentPartPr/>
                <p14:nvPr/>
              </p14:nvContentPartPr>
              <p14:xfrm>
                <a:off x="1748650" y="5537995"/>
                <a:ext cx="56520" cy="1616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9D9D8C0-B6F7-44ED-85B6-6B940EF39C1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739650" y="5528995"/>
                  <a:ext cx="74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E0988EF-ED66-4506-AA6C-DF07AF42A152}"/>
                    </a:ext>
                  </a:extLst>
                </p14:cNvPr>
                <p14:cNvContentPartPr/>
                <p14:nvPr/>
              </p14:nvContentPartPr>
              <p14:xfrm>
                <a:off x="1841170" y="5541235"/>
                <a:ext cx="251640" cy="1958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E0988EF-ED66-4506-AA6C-DF07AF42A15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832170" y="5532235"/>
                  <a:ext cx="2692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E9E8ACA-E09F-465A-A5EE-5DC3C28E1E77}"/>
                    </a:ext>
                  </a:extLst>
                </p14:cNvPr>
                <p14:cNvContentPartPr/>
                <p14:nvPr/>
              </p14:nvContentPartPr>
              <p14:xfrm>
                <a:off x="2089930" y="5620795"/>
                <a:ext cx="142200" cy="109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E9E8ACA-E09F-465A-A5EE-5DC3C28E1E7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081290" y="5612155"/>
                  <a:ext cx="159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79F3846-958F-445A-9CB6-25B7652FEE13}"/>
                    </a:ext>
                  </a:extLst>
                </p14:cNvPr>
                <p14:cNvContentPartPr/>
                <p14:nvPr/>
              </p14:nvContentPartPr>
              <p14:xfrm>
                <a:off x="2355970" y="5596675"/>
                <a:ext cx="117720" cy="957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79F3846-958F-445A-9CB6-25B7652FEE1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347330" y="5588035"/>
                  <a:ext cx="13536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7766EB5A-A05B-4859-AA11-3B2ABDF5EF8A}"/>
              </a:ext>
            </a:extLst>
          </p:cNvPr>
          <p:cNvGrpSpPr/>
          <p:nvPr/>
        </p:nvGrpSpPr>
        <p:grpSpPr>
          <a:xfrm>
            <a:off x="2601490" y="5532955"/>
            <a:ext cx="534600" cy="211680"/>
            <a:chOff x="2601490" y="5532955"/>
            <a:chExt cx="53460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5D89CFC-E527-43B9-B493-22A41C19D4DF}"/>
                    </a:ext>
                  </a:extLst>
                </p14:cNvPr>
                <p14:cNvContentPartPr/>
                <p14:nvPr/>
              </p14:nvContentPartPr>
              <p14:xfrm>
                <a:off x="2601490" y="5627275"/>
                <a:ext cx="128880" cy="136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5D89CFC-E527-43B9-B493-22A41C19D4D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592850" y="5618275"/>
                  <a:ext cx="1465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2D96E36-4884-43E9-A386-6964CAA595C0}"/>
                    </a:ext>
                  </a:extLst>
                </p14:cNvPr>
                <p14:cNvContentPartPr/>
                <p14:nvPr/>
              </p14:nvContentPartPr>
              <p14:xfrm>
                <a:off x="2839810" y="5532955"/>
                <a:ext cx="104400" cy="1144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2D96E36-4884-43E9-A386-6964CAA595C0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831170" y="5524315"/>
                  <a:ext cx="1220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214EBE3-4CD2-40A7-9B33-F90E53C9992A}"/>
                    </a:ext>
                  </a:extLst>
                </p14:cNvPr>
                <p14:cNvContentPartPr/>
                <p14:nvPr/>
              </p14:nvContentPartPr>
              <p14:xfrm>
                <a:off x="2898130" y="5573275"/>
                <a:ext cx="74160" cy="1713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214EBE3-4CD2-40A7-9B33-F90E53C9992A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889490" y="5564635"/>
                  <a:ext cx="91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567C35A-BE3A-45A9-9935-D170ED6B5149}"/>
                    </a:ext>
                  </a:extLst>
                </p14:cNvPr>
                <p14:cNvContentPartPr/>
                <p14:nvPr/>
              </p14:nvContentPartPr>
              <p14:xfrm>
                <a:off x="3004330" y="5553475"/>
                <a:ext cx="131760" cy="1879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567C35A-BE3A-45A9-9935-D170ED6B514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995330" y="5544475"/>
                  <a:ext cx="14940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A52850A6-A064-4C18-BB04-EDED1A91E3F5}"/>
              </a:ext>
            </a:extLst>
          </p:cNvPr>
          <p:cNvGrpSpPr/>
          <p:nvPr/>
        </p:nvGrpSpPr>
        <p:grpSpPr>
          <a:xfrm>
            <a:off x="638050" y="6128755"/>
            <a:ext cx="493200" cy="244080"/>
            <a:chOff x="638050" y="6128755"/>
            <a:chExt cx="49320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B9A06D8-FAAE-4F9B-A266-90440BDF8701}"/>
                    </a:ext>
                  </a:extLst>
                </p14:cNvPr>
                <p14:cNvContentPartPr/>
                <p14:nvPr/>
              </p14:nvContentPartPr>
              <p14:xfrm>
                <a:off x="638050" y="6147475"/>
                <a:ext cx="189360" cy="1458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B9A06D8-FAAE-4F9B-A266-90440BDF870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29410" y="6138475"/>
                  <a:ext cx="207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4AD55EF-A8C6-4B28-8E71-33AB47EABE73}"/>
                    </a:ext>
                  </a:extLst>
                </p14:cNvPr>
                <p14:cNvContentPartPr/>
                <p14:nvPr/>
              </p14:nvContentPartPr>
              <p14:xfrm>
                <a:off x="761890" y="6170875"/>
                <a:ext cx="42480" cy="2019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4AD55EF-A8C6-4B28-8E71-33AB47EABE7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53250" y="6161875"/>
                  <a:ext cx="601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3CF7C27-846C-41FC-A06F-4029DB3F8E60}"/>
                    </a:ext>
                  </a:extLst>
                </p14:cNvPr>
                <p14:cNvContentPartPr/>
                <p14:nvPr/>
              </p14:nvContentPartPr>
              <p14:xfrm>
                <a:off x="845410" y="6216235"/>
                <a:ext cx="146160" cy="1483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3CF7C27-846C-41FC-A06F-4029DB3F8E6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36410" y="6207235"/>
                  <a:ext cx="163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6933FE5C-9A96-4999-93A7-9F7BD6F258DC}"/>
                    </a:ext>
                  </a:extLst>
                </p14:cNvPr>
                <p14:cNvContentPartPr/>
                <p14:nvPr/>
              </p14:nvContentPartPr>
              <p14:xfrm>
                <a:off x="1017850" y="6236395"/>
                <a:ext cx="88920" cy="100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6933FE5C-9A96-4999-93A7-9F7BD6F258D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08850" y="6227395"/>
                  <a:ext cx="106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4ED0065D-030E-4DC2-9590-29253F4C80A8}"/>
                    </a:ext>
                  </a:extLst>
                </p14:cNvPr>
                <p14:cNvContentPartPr/>
                <p14:nvPr/>
              </p14:nvContentPartPr>
              <p14:xfrm>
                <a:off x="1076530" y="6128755"/>
                <a:ext cx="54720" cy="2167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4ED0065D-030E-4DC2-9590-29253F4C80A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67530" y="6120115"/>
                  <a:ext cx="7236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B6125D56-1739-4B05-881E-6FE3495DEDCF}"/>
              </a:ext>
            </a:extLst>
          </p:cNvPr>
          <p:cNvGrpSpPr/>
          <p:nvPr/>
        </p:nvGrpSpPr>
        <p:grpSpPr>
          <a:xfrm>
            <a:off x="1327450" y="6101755"/>
            <a:ext cx="555120" cy="242280"/>
            <a:chOff x="1327450" y="6101755"/>
            <a:chExt cx="55512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DB07777-DB11-4A5F-8625-AB8627ACD75B}"/>
                    </a:ext>
                  </a:extLst>
                </p14:cNvPr>
                <p14:cNvContentPartPr/>
                <p14:nvPr/>
              </p14:nvContentPartPr>
              <p14:xfrm>
                <a:off x="1327450" y="6118315"/>
                <a:ext cx="145440" cy="1551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DB07777-DB11-4A5F-8625-AB8627ACD75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318810" y="6109675"/>
                  <a:ext cx="1630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DC251AC-68CE-48F6-A6AC-B56D12FF439E}"/>
                    </a:ext>
                  </a:extLst>
                </p14:cNvPr>
                <p14:cNvContentPartPr/>
                <p14:nvPr/>
              </p14:nvContentPartPr>
              <p14:xfrm>
                <a:off x="1506730" y="6101755"/>
                <a:ext cx="189720" cy="2188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DC251AC-68CE-48F6-A6AC-B56D12FF439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497730" y="6092755"/>
                  <a:ext cx="2073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6A28F825-A11C-4B21-B173-F75D7FB5FCC5}"/>
                    </a:ext>
                  </a:extLst>
                </p14:cNvPr>
                <p14:cNvContentPartPr/>
                <p14:nvPr/>
              </p14:nvContentPartPr>
              <p14:xfrm>
                <a:off x="1727410" y="6224515"/>
                <a:ext cx="155160" cy="100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6A28F825-A11C-4B21-B173-F75D7FB5FCC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718410" y="6215515"/>
                  <a:ext cx="172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97ADD93-1270-4839-BFE3-4AB2F91EF341}"/>
                    </a:ext>
                  </a:extLst>
                </p14:cNvPr>
                <p14:cNvContentPartPr/>
                <p14:nvPr/>
              </p14:nvContentPartPr>
              <p14:xfrm>
                <a:off x="1814890" y="6145675"/>
                <a:ext cx="67680" cy="1983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97ADD93-1270-4839-BFE3-4AB2F91EF341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805890" y="6136675"/>
                  <a:ext cx="8532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96E9700D-5394-4C06-8D95-7BB9BF5F80C5}"/>
                  </a:ext>
                </a:extLst>
              </p14:cNvPr>
              <p14:cNvContentPartPr/>
              <p14:nvPr/>
            </p14:nvContentPartPr>
            <p14:xfrm>
              <a:off x="2105770" y="6191035"/>
              <a:ext cx="169560" cy="20700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96E9700D-5394-4C06-8D95-7BB9BF5F80C5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2097130" y="6182035"/>
                <a:ext cx="1872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4246449D-AA97-452E-BC34-21BA99CE7774}"/>
                  </a:ext>
                </a:extLst>
              </p14:cNvPr>
              <p14:cNvContentPartPr/>
              <p14:nvPr/>
            </p14:nvContentPartPr>
            <p14:xfrm>
              <a:off x="2437690" y="6187435"/>
              <a:ext cx="175680" cy="993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4246449D-AA97-452E-BC34-21BA99CE7774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2428690" y="6178795"/>
                <a:ext cx="193320" cy="11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0" name="Group 319">
            <a:extLst>
              <a:ext uri="{FF2B5EF4-FFF2-40B4-BE49-F238E27FC236}">
                <a16:creationId xmlns:a16="http://schemas.microsoft.com/office/drawing/2014/main" id="{795C3454-23C0-4DCC-AF5A-C4A5A21551BD}"/>
              </a:ext>
            </a:extLst>
          </p:cNvPr>
          <p:cNvGrpSpPr/>
          <p:nvPr/>
        </p:nvGrpSpPr>
        <p:grpSpPr>
          <a:xfrm>
            <a:off x="2860690" y="6116515"/>
            <a:ext cx="488520" cy="195120"/>
            <a:chOff x="2860690" y="6116515"/>
            <a:chExt cx="48852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BAA198FD-7F50-42ED-B0D9-E2BEA0225FEA}"/>
                    </a:ext>
                  </a:extLst>
                </p14:cNvPr>
                <p14:cNvContentPartPr/>
                <p14:nvPr/>
              </p14:nvContentPartPr>
              <p14:xfrm>
                <a:off x="2860690" y="6217315"/>
                <a:ext cx="91080" cy="61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BAA198FD-7F50-42ED-B0D9-E2BEA0225FE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851690" y="6208675"/>
                  <a:ext cx="108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98429109-51CB-46D1-9246-B0758DE0B758}"/>
                    </a:ext>
                  </a:extLst>
                </p14:cNvPr>
                <p14:cNvContentPartPr/>
                <p14:nvPr/>
              </p14:nvContentPartPr>
              <p14:xfrm>
                <a:off x="3015490" y="6130195"/>
                <a:ext cx="162360" cy="1814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98429109-51CB-46D1-9246-B0758DE0B758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3006490" y="6121555"/>
                  <a:ext cx="180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7197550E-C815-4AD6-8ECE-17421C8D147E}"/>
                    </a:ext>
                  </a:extLst>
                </p14:cNvPr>
                <p14:cNvContentPartPr/>
                <p14:nvPr/>
              </p14:nvContentPartPr>
              <p14:xfrm>
                <a:off x="3187210" y="6116515"/>
                <a:ext cx="162000" cy="1501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7197550E-C815-4AD6-8ECE-17421C8D147E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178210" y="6107875"/>
                  <a:ext cx="17964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2F1A9B01-63EE-4272-9058-802BE7E1C6D6}"/>
              </a:ext>
            </a:extLst>
          </p:cNvPr>
          <p:cNvGrpSpPr/>
          <p:nvPr/>
        </p:nvGrpSpPr>
        <p:grpSpPr>
          <a:xfrm>
            <a:off x="5698570" y="1526515"/>
            <a:ext cx="751680" cy="326880"/>
            <a:chOff x="5698570" y="1526515"/>
            <a:chExt cx="75168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D3B628AA-BD39-4BD9-B65C-65C2A5622EDF}"/>
                    </a:ext>
                  </a:extLst>
                </p14:cNvPr>
                <p14:cNvContentPartPr/>
                <p14:nvPr/>
              </p14:nvContentPartPr>
              <p14:xfrm>
                <a:off x="5737810" y="1538755"/>
                <a:ext cx="72360" cy="3146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D3B628AA-BD39-4BD9-B65C-65C2A5622ED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729170" y="1530115"/>
                  <a:ext cx="900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639DBA9-3C74-4700-A20A-0E8149C4385C}"/>
                    </a:ext>
                  </a:extLst>
                </p14:cNvPr>
                <p14:cNvContentPartPr/>
                <p14:nvPr/>
              </p14:nvContentPartPr>
              <p14:xfrm>
                <a:off x="5698570" y="1704355"/>
                <a:ext cx="95400" cy="169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639DBA9-3C74-4700-A20A-0E8149C4385C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689570" y="1695355"/>
                  <a:ext cx="1130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282DFD3A-E8CA-4F5B-AF41-51A1DEC46007}"/>
                    </a:ext>
                  </a:extLst>
                </p14:cNvPr>
                <p14:cNvContentPartPr/>
                <p14:nvPr/>
              </p14:nvContentPartPr>
              <p14:xfrm>
                <a:off x="5863810" y="1575115"/>
                <a:ext cx="65160" cy="1904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282DFD3A-E8CA-4F5B-AF41-51A1DEC4600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855170" y="1566475"/>
                  <a:ext cx="82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2AE8A481-2BC1-44DC-98F4-455C446F440B}"/>
                    </a:ext>
                  </a:extLst>
                </p14:cNvPr>
                <p14:cNvContentPartPr/>
                <p14:nvPr/>
              </p14:nvContentPartPr>
              <p14:xfrm>
                <a:off x="5962810" y="1613275"/>
                <a:ext cx="105480" cy="1494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2AE8A481-2BC1-44DC-98F4-455C446F440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954170" y="1604635"/>
                  <a:ext cx="123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A473FCE-F058-4BB0-87F4-2E3C452A8E36}"/>
                    </a:ext>
                  </a:extLst>
                </p14:cNvPr>
                <p14:cNvContentPartPr/>
                <p14:nvPr/>
              </p14:nvContentPartPr>
              <p14:xfrm>
                <a:off x="6091690" y="1526515"/>
                <a:ext cx="126000" cy="3211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A473FCE-F058-4BB0-87F4-2E3C452A8E36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083050" y="1517515"/>
                  <a:ext cx="1436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30728166-B111-4360-A3D1-B049BFD48735}"/>
                    </a:ext>
                  </a:extLst>
                </p14:cNvPr>
                <p14:cNvContentPartPr/>
                <p14:nvPr/>
              </p14:nvContentPartPr>
              <p14:xfrm>
                <a:off x="6332530" y="1633795"/>
                <a:ext cx="87480" cy="172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30728166-B111-4360-A3D1-B049BFD4873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323890" y="1625155"/>
                  <a:ext cx="1051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31C2FB92-BDC6-407E-8569-C2ECA0814C8A}"/>
                    </a:ext>
                  </a:extLst>
                </p14:cNvPr>
                <p14:cNvContentPartPr/>
                <p14:nvPr/>
              </p14:nvContentPartPr>
              <p14:xfrm>
                <a:off x="6345850" y="1700755"/>
                <a:ext cx="104400" cy="248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31C2FB92-BDC6-407E-8569-C2ECA0814C8A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337210" y="1692115"/>
                  <a:ext cx="12204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F32CD5AC-FB68-460F-88F1-8BF7F8334F09}"/>
              </a:ext>
            </a:extLst>
          </p:cNvPr>
          <p:cNvGrpSpPr/>
          <p:nvPr/>
        </p:nvGrpSpPr>
        <p:grpSpPr>
          <a:xfrm>
            <a:off x="6642490" y="1591675"/>
            <a:ext cx="1299600" cy="249840"/>
            <a:chOff x="6642490" y="1591675"/>
            <a:chExt cx="129960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EC85907-F2AA-4BEB-8ABA-30B2CC581D67}"/>
                    </a:ext>
                  </a:extLst>
                </p14:cNvPr>
                <p14:cNvContentPartPr/>
                <p14:nvPr/>
              </p14:nvContentPartPr>
              <p14:xfrm>
                <a:off x="6642490" y="1607515"/>
                <a:ext cx="120960" cy="2041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EC85907-F2AA-4BEB-8ABA-30B2CC581D67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633850" y="1598875"/>
                  <a:ext cx="1386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2DE334EC-49A4-4652-95D7-D5FD3622B0F3}"/>
                    </a:ext>
                  </a:extLst>
                </p14:cNvPr>
                <p14:cNvContentPartPr/>
                <p14:nvPr/>
              </p14:nvContentPartPr>
              <p14:xfrm>
                <a:off x="6805210" y="1598875"/>
                <a:ext cx="91080" cy="2030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2DE334EC-49A4-4652-95D7-D5FD3622B0F3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796210" y="1589875"/>
                  <a:ext cx="1087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38570BF9-CB64-4D08-AD60-AC811A427C91}"/>
                    </a:ext>
                  </a:extLst>
                </p14:cNvPr>
                <p14:cNvContentPartPr/>
                <p14:nvPr/>
              </p14:nvContentPartPr>
              <p14:xfrm>
                <a:off x="6818170" y="1695715"/>
                <a:ext cx="125280" cy="90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38570BF9-CB64-4D08-AD60-AC811A427C9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6809530" y="1687075"/>
                  <a:ext cx="142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A18054E-7C68-4548-A1ED-737123390161}"/>
                    </a:ext>
                  </a:extLst>
                </p14:cNvPr>
                <p14:cNvContentPartPr/>
                <p14:nvPr/>
              </p14:nvContentPartPr>
              <p14:xfrm>
                <a:off x="6978370" y="1654315"/>
                <a:ext cx="121680" cy="1461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A18054E-7C68-4548-A1ED-737123390161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6969370" y="1645315"/>
                  <a:ext cx="139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B5851CDE-FFB5-4650-B266-7AD7A0BE8404}"/>
                    </a:ext>
                  </a:extLst>
                </p14:cNvPr>
                <p14:cNvContentPartPr/>
                <p14:nvPr/>
              </p14:nvContentPartPr>
              <p14:xfrm>
                <a:off x="7209130" y="1711555"/>
                <a:ext cx="107280" cy="252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B5851CDE-FFB5-4650-B266-7AD7A0BE840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200130" y="1702555"/>
                  <a:ext cx="1249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7AF09ABA-FE6C-44B5-953B-78AD94938D4C}"/>
                    </a:ext>
                  </a:extLst>
                </p14:cNvPr>
                <p14:cNvContentPartPr/>
                <p14:nvPr/>
              </p14:nvContentPartPr>
              <p14:xfrm>
                <a:off x="7252330" y="1632355"/>
                <a:ext cx="74520" cy="1580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7AF09ABA-FE6C-44B5-953B-78AD94938D4C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7243330" y="1623715"/>
                  <a:ext cx="92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8FB33A15-7820-4110-BB7D-C89279D91969}"/>
                    </a:ext>
                  </a:extLst>
                </p14:cNvPr>
                <p14:cNvContentPartPr/>
                <p14:nvPr/>
              </p14:nvContentPartPr>
              <p14:xfrm>
                <a:off x="7416850" y="1591675"/>
                <a:ext cx="110880" cy="2394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8FB33A15-7820-4110-BB7D-C89279D9196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7408210" y="1583035"/>
                  <a:ext cx="1285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524D5AA-349A-431B-9643-2F5CCBCA39A0}"/>
                    </a:ext>
                  </a:extLst>
                </p14:cNvPr>
                <p14:cNvContentPartPr/>
                <p14:nvPr/>
              </p14:nvContentPartPr>
              <p14:xfrm>
                <a:off x="7638610" y="1612915"/>
                <a:ext cx="140760" cy="2286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524D5AA-349A-431B-9643-2F5CCBCA39A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7629610" y="1604275"/>
                  <a:ext cx="158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55CED0E9-1CBD-46E8-AB4D-A8554D05243B}"/>
                    </a:ext>
                  </a:extLst>
                </p14:cNvPr>
                <p14:cNvContentPartPr/>
                <p14:nvPr/>
              </p14:nvContentPartPr>
              <p14:xfrm>
                <a:off x="7805650" y="1608595"/>
                <a:ext cx="136440" cy="1854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55CED0E9-1CBD-46E8-AB4D-A8554D05243B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797010" y="1599955"/>
                  <a:ext cx="15408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613FB0BD-2356-4AE5-B80D-BE7868F27C87}"/>
              </a:ext>
            </a:extLst>
          </p:cNvPr>
          <p:cNvGrpSpPr/>
          <p:nvPr/>
        </p:nvGrpSpPr>
        <p:grpSpPr>
          <a:xfrm>
            <a:off x="8098690" y="1592035"/>
            <a:ext cx="276120" cy="219240"/>
            <a:chOff x="8098690" y="1592035"/>
            <a:chExt cx="27612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165BF52-1DBD-4294-86D9-7E1F43B9EE5F}"/>
                    </a:ext>
                  </a:extLst>
                </p14:cNvPr>
                <p14:cNvContentPartPr/>
                <p14:nvPr/>
              </p14:nvContentPartPr>
              <p14:xfrm>
                <a:off x="8098690" y="1592035"/>
                <a:ext cx="118800" cy="1857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165BF52-1DBD-4294-86D9-7E1F43B9EE5F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090050" y="1583035"/>
                  <a:ext cx="1364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F231A70-CC7A-4138-9976-4677854D3FBE}"/>
                    </a:ext>
                  </a:extLst>
                </p14:cNvPr>
                <p14:cNvContentPartPr/>
                <p14:nvPr/>
              </p14:nvContentPartPr>
              <p14:xfrm>
                <a:off x="8274010" y="1656475"/>
                <a:ext cx="100800" cy="1548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F231A70-CC7A-4138-9976-4677854D3FB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265370" y="1647475"/>
                  <a:ext cx="11844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83F30F8A-FCB1-4262-9077-003849CCFD6E}"/>
              </a:ext>
            </a:extLst>
          </p:cNvPr>
          <p:cNvGrpSpPr/>
          <p:nvPr/>
        </p:nvGrpSpPr>
        <p:grpSpPr>
          <a:xfrm>
            <a:off x="8527090" y="1568995"/>
            <a:ext cx="790560" cy="239400"/>
            <a:chOff x="8527090" y="1568995"/>
            <a:chExt cx="79056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CBA8F5D7-5C67-4A44-B94C-FDACBD39F1EB}"/>
                    </a:ext>
                  </a:extLst>
                </p14:cNvPr>
                <p14:cNvContentPartPr/>
                <p14:nvPr/>
              </p14:nvContentPartPr>
              <p14:xfrm>
                <a:off x="8527090" y="1664035"/>
                <a:ext cx="187200" cy="90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CBA8F5D7-5C67-4A44-B94C-FDACBD39F1EB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518450" y="1655395"/>
                  <a:ext cx="204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7E459C0-D4DE-46F8-813C-4C52243FB004}"/>
                    </a:ext>
                  </a:extLst>
                </p14:cNvPr>
                <p14:cNvContentPartPr/>
                <p14:nvPr/>
              </p14:nvContentPartPr>
              <p14:xfrm>
                <a:off x="8636890" y="1602475"/>
                <a:ext cx="53280" cy="2012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7E459C0-D4DE-46F8-813C-4C52243FB004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627890" y="1593475"/>
                  <a:ext cx="709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91A59525-64E8-47CE-959E-81E49B189DC6}"/>
                    </a:ext>
                  </a:extLst>
                </p14:cNvPr>
                <p14:cNvContentPartPr/>
                <p14:nvPr/>
              </p14:nvContentPartPr>
              <p14:xfrm>
                <a:off x="8797090" y="1575835"/>
                <a:ext cx="132480" cy="2325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91A59525-64E8-47CE-959E-81E49B189DC6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788090" y="1567195"/>
                  <a:ext cx="1501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0E0DFEA-0BA4-4D83-A3BD-75F05F8C7D8A}"/>
                    </a:ext>
                  </a:extLst>
                </p14:cNvPr>
                <p14:cNvContentPartPr/>
                <p14:nvPr/>
              </p14:nvContentPartPr>
              <p14:xfrm>
                <a:off x="8979970" y="1579795"/>
                <a:ext cx="109440" cy="1724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0E0DFEA-0BA4-4D83-A3BD-75F05F8C7D8A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971330" y="1570795"/>
                  <a:ext cx="127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95C639B7-3A85-4F59-9E40-218730339B4D}"/>
                    </a:ext>
                  </a:extLst>
                </p14:cNvPr>
                <p14:cNvContentPartPr/>
                <p14:nvPr/>
              </p14:nvContentPartPr>
              <p14:xfrm>
                <a:off x="9017770" y="1568995"/>
                <a:ext cx="299880" cy="1800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95C639B7-3A85-4F59-9E40-218730339B4D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9008770" y="1559995"/>
                  <a:ext cx="31752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079CB89D-A680-4F25-9A1E-7241D120EAE2}"/>
              </a:ext>
            </a:extLst>
          </p:cNvPr>
          <p:cNvGrpSpPr/>
          <p:nvPr/>
        </p:nvGrpSpPr>
        <p:grpSpPr>
          <a:xfrm>
            <a:off x="5979370" y="2171995"/>
            <a:ext cx="421920" cy="209160"/>
            <a:chOff x="5979370" y="2171995"/>
            <a:chExt cx="42192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12186D7-0E8D-4FAA-BA1A-55D7B5DA02BD}"/>
                    </a:ext>
                  </a:extLst>
                </p14:cNvPr>
                <p14:cNvContentPartPr/>
                <p14:nvPr/>
              </p14:nvContentPartPr>
              <p14:xfrm>
                <a:off x="5979370" y="2171995"/>
                <a:ext cx="170280" cy="2091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12186D7-0E8D-4FAA-BA1A-55D7B5DA02BD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970370" y="2162995"/>
                  <a:ext cx="1879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C020417-148D-4D82-9E8B-2E205FC13D3D}"/>
                    </a:ext>
                  </a:extLst>
                </p14:cNvPr>
                <p14:cNvContentPartPr/>
                <p14:nvPr/>
              </p14:nvContentPartPr>
              <p14:xfrm>
                <a:off x="6276010" y="2218075"/>
                <a:ext cx="125280" cy="860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C020417-148D-4D82-9E8B-2E205FC13D3D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267370" y="2209435"/>
                  <a:ext cx="14292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B244A6FB-8C4D-4208-85E6-26DC3543E846}"/>
              </a:ext>
            </a:extLst>
          </p:cNvPr>
          <p:cNvGrpSpPr/>
          <p:nvPr/>
        </p:nvGrpSpPr>
        <p:grpSpPr>
          <a:xfrm>
            <a:off x="6648970" y="2151115"/>
            <a:ext cx="1868760" cy="251280"/>
            <a:chOff x="6648970" y="2151115"/>
            <a:chExt cx="186876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6AF1AFE0-DCB9-4601-9269-F27A28A36866}"/>
                    </a:ext>
                  </a:extLst>
                </p14:cNvPr>
                <p14:cNvContentPartPr/>
                <p14:nvPr/>
              </p14:nvContentPartPr>
              <p14:xfrm>
                <a:off x="6648970" y="2193235"/>
                <a:ext cx="159840" cy="2091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6AF1AFE0-DCB9-4601-9269-F27A28A36866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640330" y="2184235"/>
                  <a:ext cx="177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0CAE719A-A29F-4FE8-8F67-2B02992CE431}"/>
                    </a:ext>
                  </a:extLst>
                </p14:cNvPr>
                <p14:cNvContentPartPr/>
                <p14:nvPr/>
              </p14:nvContentPartPr>
              <p14:xfrm>
                <a:off x="6879010" y="2169835"/>
                <a:ext cx="117000" cy="2181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0CAE719A-A29F-4FE8-8F67-2B02992CE431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870370" y="2160835"/>
                  <a:ext cx="134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5FB97D4D-3929-4E8A-B8E3-9BF621B17D5C}"/>
                    </a:ext>
                  </a:extLst>
                </p14:cNvPr>
                <p14:cNvContentPartPr/>
                <p14:nvPr/>
              </p14:nvContentPartPr>
              <p14:xfrm>
                <a:off x="6927970" y="2274955"/>
                <a:ext cx="149760" cy="277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5FB97D4D-3929-4E8A-B8E3-9BF621B17D5C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918970" y="2266315"/>
                  <a:ext cx="1674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7E36DF1-2B68-4C84-A192-B3CF8040C4AE}"/>
                    </a:ext>
                  </a:extLst>
                </p14:cNvPr>
                <p14:cNvContentPartPr/>
                <p14:nvPr/>
              </p14:nvContentPartPr>
              <p14:xfrm>
                <a:off x="7080250" y="2258755"/>
                <a:ext cx="137160" cy="1155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7E36DF1-2B68-4C84-A192-B3CF8040C4AE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071250" y="2249755"/>
                  <a:ext cx="154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456D7EEF-AD3E-4A10-82BD-EAC87CF8D6EC}"/>
                    </a:ext>
                  </a:extLst>
                </p14:cNvPr>
                <p14:cNvContentPartPr/>
                <p14:nvPr/>
              </p14:nvContentPartPr>
              <p14:xfrm>
                <a:off x="7363930" y="2179555"/>
                <a:ext cx="155160" cy="1796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456D7EEF-AD3E-4A10-82BD-EAC87CF8D6EC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355290" y="2170555"/>
                  <a:ext cx="172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3173BBE7-C7FA-4D27-AD56-0A1FA8009D0B}"/>
                    </a:ext>
                  </a:extLst>
                </p14:cNvPr>
                <p14:cNvContentPartPr/>
                <p14:nvPr/>
              </p14:nvContentPartPr>
              <p14:xfrm>
                <a:off x="7613050" y="2155075"/>
                <a:ext cx="111960" cy="2275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3173BBE7-C7FA-4D27-AD56-0A1FA8009D0B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604410" y="2146435"/>
                  <a:ext cx="129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A23EA638-B627-43DB-A440-E0C31C3ECD31}"/>
                    </a:ext>
                  </a:extLst>
                </p14:cNvPr>
                <p14:cNvContentPartPr/>
                <p14:nvPr/>
              </p14:nvContentPartPr>
              <p14:xfrm>
                <a:off x="7786930" y="2167675"/>
                <a:ext cx="121320" cy="1803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A23EA638-B627-43DB-A440-E0C31C3ECD31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777930" y="2158675"/>
                  <a:ext cx="138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E0229164-5BC2-4DAF-92FD-6FC5F4190E24}"/>
                    </a:ext>
                  </a:extLst>
                </p14:cNvPr>
                <p14:cNvContentPartPr/>
                <p14:nvPr/>
              </p14:nvContentPartPr>
              <p14:xfrm>
                <a:off x="8032450" y="2278555"/>
                <a:ext cx="120960" cy="100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E0229164-5BC2-4DAF-92FD-6FC5F4190E24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023810" y="2269915"/>
                  <a:ext cx="138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1E018DD4-10AA-4844-A17C-7ECA3788D881}"/>
                    </a:ext>
                  </a:extLst>
                </p14:cNvPr>
                <p14:cNvContentPartPr/>
                <p14:nvPr/>
              </p14:nvContentPartPr>
              <p14:xfrm>
                <a:off x="8128930" y="2180995"/>
                <a:ext cx="34200" cy="1648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1E018DD4-10AA-4844-A17C-7ECA3788D881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120290" y="2171995"/>
                  <a:ext cx="51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D0A8F82A-F895-4686-A0A9-6E1657A5241A}"/>
                    </a:ext>
                  </a:extLst>
                </p14:cNvPr>
                <p14:cNvContentPartPr/>
                <p14:nvPr/>
              </p14:nvContentPartPr>
              <p14:xfrm>
                <a:off x="8247370" y="2151115"/>
                <a:ext cx="95400" cy="1800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D0A8F82A-F895-4686-A0A9-6E1657A5241A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8238730" y="2142115"/>
                  <a:ext cx="113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51143962-9350-4C75-A119-1E9866DD0BD6}"/>
                    </a:ext>
                  </a:extLst>
                </p14:cNvPr>
                <p14:cNvContentPartPr/>
                <p14:nvPr/>
              </p14:nvContentPartPr>
              <p14:xfrm>
                <a:off x="8425570" y="2172355"/>
                <a:ext cx="92160" cy="1512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51143962-9350-4C75-A119-1E9866DD0BD6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8416570" y="2163715"/>
                  <a:ext cx="10980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97969B40-B905-4D26-9113-1C981475E8E2}"/>
              </a:ext>
            </a:extLst>
          </p:cNvPr>
          <p:cNvGrpSpPr/>
          <p:nvPr/>
        </p:nvGrpSpPr>
        <p:grpSpPr>
          <a:xfrm>
            <a:off x="8695210" y="2092075"/>
            <a:ext cx="758160" cy="217080"/>
            <a:chOff x="8695210" y="2092075"/>
            <a:chExt cx="75816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41A67B2-3AE5-4181-A8F7-907304776D41}"/>
                    </a:ext>
                  </a:extLst>
                </p14:cNvPr>
                <p14:cNvContentPartPr/>
                <p14:nvPr/>
              </p14:nvContentPartPr>
              <p14:xfrm>
                <a:off x="8695210" y="2114035"/>
                <a:ext cx="88920" cy="1951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41A67B2-3AE5-4181-A8F7-907304776D41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8686570" y="2105035"/>
                  <a:ext cx="106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595344F-1AC6-4EEC-B65E-82C1DEDDA182}"/>
                    </a:ext>
                  </a:extLst>
                </p14:cNvPr>
                <p14:cNvContentPartPr/>
                <p14:nvPr/>
              </p14:nvContentPartPr>
              <p14:xfrm>
                <a:off x="8882410" y="2150035"/>
                <a:ext cx="117000" cy="1454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595344F-1AC6-4EEC-B65E-82C1DEDDA182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8873410" y="2141395"/>
                  <a:ext cx="134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32102D31-A63A-463A-BB13-3B5B864CF28F}"/>
                    </a:ext>
                  </a:extLst>
                </p14:cNvPr>
                <p14:cNvContentPartPr/>
                <p14:nvPr/>
              </p14:nvContentPartPr>
              <p14:xfrm>
                <a:off x="9075010" y="2130595"/>
                <a:ext cx="78840" cy="1519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32102D31-A63A-463A-BB13-3B5B864CF28F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9066010" y="2121955"/>
                  <a:ext cx="964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9898B77-65E0-4BE0-8571-B58FB9DE72E0}"/>
                    </a:ext>
                  </a:extLst>
                </p14:cNvPr>
                <p14:cNvContentPartPr/>
                <p14:nvPr/>
              </p14:nvContentPartPr>
              <p14:xfrm>
                <a:off x="9097330" y="2092075"/>
                <a:ext cx="356040" cy="1641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9898B77-65E0-4BE0-8571-B58FB9DE72E0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9088330" y="2083435"/>
                  <a:ext cx="37368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245C56DC-0465-4B75-8920-93F6FE3C3FDD}"/>
              </a:ext>
            </a:extLst>
          </p:cNvPr>
          <p:cNvGrpSpPr/>
          <p:nvPr/>
        </p:nvGrpSpPr>
        <p:grpSpPr>
          <a:xfrm>
            <a:off x="6478690" y="2788675"/>
            <a:ext cx="690840" cy="218880"/>
            <a:chOff x="6478690" y="2788675"/>
            <a:chExt cx="690840" cy="21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1CE0519B-E19A-4B01-B8AD-4D953D7FF8AA}"/>
                    </a:ext>
                  </a:extLst>
                </p14:cNvPr>
                <p14:cNvContentPartPr/>
                <p14:nvPr/>
              </p14:nvContentPartPr>
              <p14:xfrm>
                <a:off x="6478690" y="2807395"/>
                <a:ext cx="111240" cy="1699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1CE0519B-E19A-4B01-B8AD-4D953D7FF8AA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6469690" y="2798755"/>
                  <a:ext cx="1288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D213041E-1B35-408F-A87F-80D8C6AB0C70}"/>
                    </a:ext>
                  </a:extLst>
                </p14:cNvPr>
                <p14:cNvContentPartPr/>
                <p14:nvPr/>
              </p14:nvContentPartPr>
              <p14:xfrm>
                <a:off x="6633490" y="2788675"/>
                <a:ext cx="140040" cy="2188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D213041E-1B35-408F-A87F-80D8C6AB0C70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624490" y="2779675"/>
                  <a:ext cx="157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D149E159-E0E5-4F8E-B7EA-61A3E0D116AC}"/>
                    </a:ext>
                  </a:extLst>
                </p14:cNvPr>
                <p14:cNvContentPartPr/>
                <p14:nvPr/>
              </p14:nvContentPartPr>
              <p14:xfrm>
                <a:off x="6697570" y="2891275"/>
                <a:ext cx="132120" cy="302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D149E159-E0E5-4F8E-B7EA-61A3E0D116AC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6688930" y="2882275"/>
                  <a:ext cx="149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8C511645-4530-4284-B5FC-DA49248F68F5}"/>
                    </a:ext>
                  </a:extLst>
                </p14:cNvPr>
                <p14:cNvContentPartPr/>
                <p14:nvPr/>
              </p14:nvContentPartPr>
              <p14:xfrm>
                <a:off x="6867130" y="2872555"/>
                <a:ext cx="293760" cy="1198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8C511645-4530-4284-B5FC-DA49248F68F5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858130" y="2863555"/>
                  <a:ext cx="311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6436F7E5-CE86-4BAE-94DD-8C51B4A3F707}"/>
                    </a:ext>
                  </a:extLst>
                </p14:cNvPr>
                <p14:cNvContentPartPr/>
                <p14:nvPr/>
              </p14:nvContentPartPr>
              <p14:xfrm>
                <a:off x="7139290" y="2812435"/>
                <a:ext cx="30240" cy="1796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6436F7E5-CE86-4BAE-94DD-8C51B4A3F707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7130650" y="2803435"/>
                  <a:ext cx="4788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D46B05E8-9B83-4AF8-8D95-45ECF74C84B7}"/>
              </a:ext>
            </a:extLst>
          </p:cNvPr>
          <p:cNvGrpSpPr/>
          <p:nvPr/>
        </p:nvGrpSpPr>
        <p:grpSpPr>
          <a:xfrm>
            <a:off x="7380850" y="2751595"/>
            <a:ext cx="579960" cy="229320"/>
            <a:chOff x="7380850" y="2751595"/>
            <a:chExt cx="57996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9737F4D3-6C91-4FA7-A5C8-9E794A6C4053}"/>
                    </a:ext>
                  </a:extLst>
                </p14:cNvPr>
                <p14:cNvContentPartPr/>
                <p14:nvPr/>
              </p14:nvContentPartPr>
              <p14:xfrm>
                <a:off x="7380850" y="2768875"/>
                <a:ext cx="146160" cy="2102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9737F4D3-6C91-4FA7-A5C8-9E794A6C405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7371850" y="2759875"/>
                  <a:ext cx="1638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D8AA6FAA-7781-4E8C-B3F0-CEA09095936A}"/>
                    </a:ext>
                  </a:extLst>
                </p14:cNvPr>
                <p14:cNvContentPartPr/>
                <p14:nvPr/>
              </p14:nvContentPartPr>
              <p14:xfrm>
                <a:off x="7592170" y="2751595"/>
                <a:ext cx="138960" cy="2293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D8AA6FAA-7781-4E8C-B3F0-CEA09095936A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7583530" y="2742955"/>
                  <a:ext cx="1566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06084CDB-8A09-4C09-B845-A90512825E14}"/>
                    </a:ext>
                  </a:extLst>
                </p14:cNvPr>
                <p14:cNvContentPartPr/>
                <p14:nvPr/>
              </p14:nvContentPartPr>
              <p14:xfrm>
                <a:off x="7816810" y="2861395"/>
                <a:ext cx="144000" cy="399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06084CDB-8A09-4C09-B845-A90512825E14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808170" y="2852395"/>
                  <a:ext cx="1616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5C93F084-18B4-4025-BB33-36455830F9A5}"/>
                    </a:ext>
                  </a:extLst>
                </p14:cNvPr>
                <p14:cNvContentPartPr/>
                <p14:nvPr/>
              </p14:nvContentPartPr>
              <p14:xfrm>
                <a:off x="7888810" y="2780395"/>
                <a:ext cx="13680" cy="1580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5C93F084-18B4-4025-BB33-36455830F9A5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7879810" y="2771395"/>
                  <a:ext cx="3132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D6F116FC-CEF3-4F00-8692-EA869EB9A703}"/>
              </a:ext>
            </a:extLst>
          </p:cNvPr>
          <p:cNvGrpSpPr/>
          <p:nvPr/>
        </p:nvGrpSpPr>
        <p:grpSpPr>
          <a:xfrm>
            <a:off x="8117770" y="2752675"/>
            <a:ext cx="417240" cy="235800"/>
            <a:chOff x="8117770" y="2752675"/>
            <a:chExt cx="41724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04B305C6-668D-459D-A3A5-BBCB166E2EE6}"/>
                    </a:ext>
                  </a:extLst>
                </p14:cNvPr>
                <p14:cNvContentPartPr/>
                <p14:nvPr/>
              </p14:nvContentPartPr>
              <p14:xfrm>
                <a:off x="8117770" y="2752675"/>
                <a:ext cx="111240" cy="2044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04B305C6-668D-459D-A3A5-BBCB166E2EE6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108770" y="2743675"/>
                  <a:ext cx="1288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65D819D0-54AC-4549-81BF-82768901CC84}"/>
                    </a:ext>
                  </a:extLst>
                </p14:cNvPr>
                <p14:cNvContentPartPr/>
                <p14:nvPr/>
              </p14:nvContentPartPr>
              <p14:xfrm>
                <a:off x="8276170" y="2822515"/>
                <a:ext cx="254880" cy="1659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65D819D0-54AC-4549-81BF-82768901CC84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267170" y="2813515"/>
                  <a:ext cx="272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AE904B33-0335-4CAC-8FD0-5625EF601E59}"/>
                    </a:ext>
                  </a:extLst>
                </p14:cNvPr>
                <p14:cNvContentPartPr/>
                <p14:nvPr/>
              </p14:nvContentPartPr>
              <p14:xfrm>
                <a:off x="8477050" y="2907835"/>
                <a:ext cx="57960" cy="154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AE904B33-0335-4CAC-8FD0-5625EF601E59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8468410" y="2899195"/>
                  <a:ext cx="7560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370321D9-32A2-4290-B7F9-1E84A8D0D32B}"/>
              </a:ext>
            </a:extLst>
          </p:cNvPr>
          <p:cNvGrpSpPr/>
          <p:nvPr/>
        </p:nvGrpSpPr>
        <p:grpSpPr>
          <a:xfrm>
            <a:off x="8735170" y="2717035"/>
            <a:ext cx="768600" cy="234360"/>
            <a:chOff x="8735170" y="2717035"/>
            <a:chExt cx="76860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492A0DC4-DC19-47F0-B6F4-AB180D2555EB}"/>
                    </a:ext>
                  </a:extLst>
                </p14:cNvPr>
                <p14:cNvContentPartPr/>
                <p14:nvPr/>
              </p14:nvContentPartPr>
              <p14:xfrm>
                <a:off x="8735170" y="2862475"/>
                <a:ext cx="86760" cy="288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492A0DC4-DC19-47F0-B6F4-AB180D2555EB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8726170" y="2853835"/>
                  <a:ext cx="104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318631F9-8240-4373-8739-CFBC167C0AB8}"/>
                    </a:ext>
                  </a:extLst>
                </p14:cNvPr>
                <p14:cNvContentPartPr/>
                <p14:nvPr/>
              </p14:nvContentPartPr>
              <p14:xfrm>
                <a:off x="8906890" y="2785075"/>
                <a:ext cx="132120" cy="1663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318631F9-8240-4373-8739-CFBC167C0AB8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8897890" y="2776435"/>
                  <a:ext cx="149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88C83797-FA62-4EF8-8A75-61147B983A8E}"/>
                    </a:ext>
                  </a:extLst>
                </p14:cNvPr>
                <p14:cNvContentPartPr/>
                <p14:nvPr/>
              </p14:nvContentPartPr>
              <p14:xfrm>
                <a:off x="9075010" y="2753755"/>
                <a:ext cx="147600" cy="1893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88C83797-FA62-4EF8-8A75-61147B983A8E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066010" y="2745115"/>
                  <a:ext cx="165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7E0B3831-EBB6-4251-BBA8-C44154966B86}"/>
                    </a:ext>
                  </a:extLst>
                </p14:cNvPr>
                <p14:cNvContentPartPr/>
                <p14:nvPr/>
              </p14:nvContentPartPr>
              <p14:xfrm>
                <a:off x="9139090" y="2717035"/>
                <a:ext cx="364680" cy="1738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7E0B3831-EBB6-4251-BBA8-C44154966B86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130450" y="2708035"/>
                  <a:ext cx="38232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4D9B5FA9-AE98-4158-9BE9-F1F485E11273}"/>
              </a:ext>
            </a:extLst>
          </p:cNvPr>
          <p:cNvGrpSpPr/>
          <p:nvPr/>
        </p:nvGrpSpPr>
        <p:grpSpPr>
          <a:xfrm>
            <a:off x="6672370" y="3293755"/>
            <a:ext cx="506880" cy="289080"/>
            <a:chOff x="6672370" y="3293755"/>
            <a:chExt cx="50688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CF1144F3-81C2-4C2C-BEAE-A33A1311D68C}"/>
                    </a:ext>
                  </a:extLst>
                </p14:cNvPr>
                <p14:cNvContentPartPr/>
                <p14:nvPr/>
              </p14:nvContentPartPr>
              <p14:xfrm>
                <a:off x="6672370" y="3293755"/>
                <a:ext cx="110520" cy="2890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CF1144F3-81C2-4C2C-BEAE-A33A1311D68C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6663730" y="3285115"/>
                  <a:ext cx="1281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7D2F5CDC-97C4-4F9D-B4D5-BCEC7F013B66}"/>
                    </a:ext>
                  </a:extLst>
                </p14:cNvPr>
                <p14:cNvContentPartPr/>
                <p14:nvPr/>
              </p14:nvContentPartPr>
              <p14:xfrm>
                <a:off x="6866770" y="3446755"/>
                <a:ext cx="150120" cy="1209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7D2F5CDC-97C4-4F9D-B4D5-BCEC7F013B66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6857770" y="3437755"/>
                  <a:ext cx="167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26F8888A-0DB8-4AAC-9AFB-743486FC9012}"/>
                    </a:ext>
                  </a:extLst>
                </p14:cNvPr>
                <p14:cNvContentPartPr/>
                <p14:nvPr/>
              </p14:nvContentPartPr>
              <p14:xfrm>
                <a:off x="7069450" y="3329395"/>
                <a:ext cx="109800" cy="1728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26F8888A-0DB8-4AAC-9AFB-743486FC9012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7060810" y="3320755"/>
                  <a:ext cx="12744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3F35765B-82A0-4BBE-9577-ECF578611359}"/>
              </a:ext>
            </a:extLst>
          </p:cNvPr>
          <p:cNvGrpSpPr/>
          <p:nvPr/>
        </p:nvGrpSpPr>
        <p:grpSpPr>
          <a:xfrm>
            <a:off x="7377250" y="3287635"/>
            <a:ext cx="344160" cy="215280"/>
            <a:chOff x="7377250" y="3287635"/>
            <a:chExt cx="344160" cy="21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9DEBCD7E-0917-469A-9A20-3D785B166F68}"/>
                    </a:ext>
                  </a:extLst>
                </p14:cNvPr>
                <p14:cNvContentPartPr/>
                <p14:nvPr/>
              </p14:nvContentPartPr>
              <p14:xfrm>
                <a:off x="7377250" y="3325075"/>
                <a:ext cx="146160" cy="1778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9DEBCD7E-0917-469A-9A20-3D785B166F68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368250" y="3316435"/>
                  <a:ext cx="1638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DD17EC9A-3938-4664-A10C-5544582D414F}"/>
                    </a:ext>
                  </a:extLst>
                </p14:cNvPr>
                <p14:cNvContentPartPr/>
                <p14:nvPr/>
              </p14:nvContentPartPr>
              <p14:xfrm>
                <a:off x="7578850" y="3287635"/>
                <a:ext cx="142560" cy="20628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DD17EC9A-3938-4664-A10C-5544582D414F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570210" y="3278635"/>
                  <a:ext cx="16020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81DEB411-47BB-45F8-913B-CB61E1D6AD80}"/>
              </a:ext>
            </a:extLst>
          </p:cNvPr>
          <p:cNvGrpSpPr/>
          <p:nvPr/>
        </p:nvGrpSpPr>
        <p:grpSpPr>
          <a:xfrm>
            <a:off x="7898530" y="3302035"/>
            <a:ext cx="587160" cy="210240"/>
            <a:chOff x="7898530" y="3302035"/>
            <a:chExt cx="58716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2EB4C081-831B-47B2-8C84-1F2CD3AE3997}"/>
                    </a:ext>
                  </a:extLst>
                </p14:cNvPr>
                <p14:cNvContentPartPr/>
                <p14:nvPr/>
              </p14:nvContentPartPr>
              <p14:xfrm>
                <a:off x="7898530" y="3347395"/>
                <a:ext cx="123840" cy="136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2EB4C081-831B-47B2-8C84-1F2CD3AE399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7889530" y="3338755"/>
                  <a:ext cx="141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AFDCDDAA-19E2-4826-84AD-DB9F92282FB0}"/>
                    </a:ext>
                  </a:extLst>
                </p14:cNvPr>
                <p14:cNvContentPartPr/>
                <p14:nvPr/>
              </p14:nvContentPartPr>
              <p14:xfrm>
                <a:off x="7972690" y="3302035"/>
                <a:ext cx="48960" cy="1720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AFDCDDAA-19E2-4826-84AD-DB9F92282FB0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7964050" y="3293395"/>
                  <a:ext cx="66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DD1ECC2E-9831-4996-992B-E8FF7BEF740F}"/>
                    </a:ext>
                  </a:extLst>
                </p14:cNvPr>
                <p14:cNvContentPartPr/>
                <p14:nvPr/>
              </p14:nvContentPartPr>
              <p14:xfrm>
                <a:off x="8145490" y="3341635"/>
                <a:ext cx="323280" cy="1706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DD1ECC2E-9831-4996-992B-E8FF7BEF740F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8136850" y="3332995"/>
                  <a:ext cx="340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47ABAF2A-686F-4CF5-971E-2090431555AA}"/>
                    </a:ext>
                  </a:extLst>
                </p14:cNvPr>
                <p14:cNvContentPartPr/>
                <p14:nvPr/>
              </p14:nvContentPartPr>
              <p14:xfrm>
                <a:off x="8410090" y="3453595"/>
                <a:ext cx="75600" cy="136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47ABAF2A-686F-4CF5-971E-2090431555AA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8401090" y="3444955"/>
                  <a:ext cx="9324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25296F37-FAD1-49F2-9E91-C22407D1F07B}"/>
              </a:ext>
            </a:extLst>
          </p:cNvPr>
          <p:cNvGrpSpPr/>
          <p:nvPr/>
        </p:nvGrpSpPr>
        <p:grpSpPr>
          <a:xfrm>
            <a:off x="8736610" y="3288355"/>
            <a:ext cx="679320" cy="261360"/>
            <a:chOff x="8736610" y="3288355"/>
            <a:chExt cx="67932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411DC38C-841A-4DDB-920A-E7FD59837672}"/>
                    </a:ext>
                  </a:extLst>
                </p14:cNvPr>
                <p14:cNvContentPartPr/>
                <p14:nvPr/>
              </p14:nvContentPartPr>
              <p14:xfrm>
                <a:off x="8736610" y="3409675"/>
                <a:ext cx="114120" cy="115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411DC38C-841A-4DDB-920A-E7FD59837672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8727610" y="3400675"/>
                  <a:ext cx="131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E1E178EE-ED60-42DE-B6C6-F103FD08FE9F}"/>
                    </a:ext>
                  </a:extLst>
                </p14:cNvPr>
                <p14:cNvContentPartPr/>
                <p14:nvPr/>
              </p14:nvContentPartPr>
              <p14:xfrm>
                <a:off x="9001930" y="3290515"/>
                <a:ext cx="137520" cy="2592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E1E178EE-ED60-42DE-B6C6-F103FD08FE9F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8993290" y="3281515"/>
                  <a:ext cx="1551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10A11314-F5D4-41C6-B6DC-8F211E8CFFB6}"/>
                    </a:ext>
                  </a:extLst>
                </p14:cNvPr>
                <p14:cNvContentPartPr/>
                <p14:nvPr/>
              </p14:nvContentPartPr>
              <p14:xfrm>
                <a:off x="9247810" y="3288355"/>
                <a:ext cx="168120" cy="2224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10A11314-F5D4-41C6-B6DC-8F211E8CFFB6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238810" y="3279355"/>
                  <a:ext cx="18576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E77B79AE-B4A8-4943-8731-556AD0413BE0}"/>
              </a:ext>
            </a:extLst>
          </p:cNvPr>
          <p:cNvGrpSpPr/>
          <p:nvPr/>
        </p:nvGrpSpPr>
        <p:grpSpPr>
          <a:xfrm>
            <a:off x="3043210" y="3586075"/>
            <a:ext cx="1345680" cy="473400"/>
            <a:chOff x="3043210" y="3586075"/>
            <a:chExt cx="134568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BB84004-F8D3-4699-B100-4812245C3041}"/>
                    </a:ext>
                  </a:extLst>
                </p14:cNvPr>
                <p14:cNvContentPartPr/>
                <p14:nvPr/>
              </p14:nvContentPartPr>
              <p14:xfrm>
                <a:off x="3043210" y="3861115"/>
                <a:ext cx="814680" cy="154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BB84004-F8D3-4699-B100-4812245C3041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3034570" y="3852475"/>
                  <a:ext cx="8323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D478D6F6-C707-46C4-84FB-BF5165156861}"/>
                    </a:ext>
                  </a:extLst>
                </p14:cNvPr>
                <p14:cNvContentPartPr/>
                <p14:nvPr/>
              </p14:nvContentPartPr>
              <p14:xfrm>
                <a:off x="3969130" y="3690115"/>
                <a:ext cx="89280" cy="1764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D478D6F6-C707-46C4-84FB-BF5165156861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3960130" y="3681115"/>
                  <a:ext cx="1069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BE830F7E-290E-4348-99B2-71FC224119CD}"/>
                    </a:ext>
                  </a:extLst>
                </p14:cNvPr>
                <p14:cNvContentPartPr/>
                <p14:nvPr/>
              </p14:nvContentPartPr>
              <p14:xfrm>
                <a:off x="4143730" y="3586075"/>
                <a:ext cx="245160" cy="4734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BE830F7E-290E-4348-99B2-71FC224119CD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4135090" y="3577435"/>
                  <a:ext cx="262800" cy="49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B6BF9327-11DB-4FF7-B218-23492937C5F4}"/>
              </a:ext>
            </a:extLst>
          </p:cNvPr>
          <p:cNvGrpSpPr/>
          <p:nvPr/>
        </p:nvGrpSpPr>
        <p:grpSpPr>
          <a:xfrm>
            <a:off x="3647650" y="5977555"/>
            <a:ext cx="1012680" cy="354960"/>
            <a:chOff x="3647650" y="5977555"/>
            <a:chExt cx="101268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83D4B9F2-C311-4B0E-9064-4AFD048CF094}"/>
                    </a:ext>
                  </a:extLst>
                </p14:cNvPr>
                <p14:cNvContentPartPr/>
                <p14:nvPr/>
              </p14:nvContentPartPr>
              <p14:xfrm>
                <a:off x="3647650" y="6254395"/>
                <a:ext cx="514080" cy="190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83D4B9F2-C311-4B0E-9064-4AFD048CF094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3638650" y="6245755"/>
                  <a:ext cx="531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0F64E3B5-4CDB-4330-801F-1B4F5517739D}"/>
                    </a:ext>
                  </a:extLst>
                </p14:cNvPr>
                <p14:cNvContentPartPr/>
                <p14:nvPr/>
              </p14:nvContentPartPr>
              <p14:xfrm>
                <a:off x="4231930" y="6108595"/>
                <a:ext cx="116640" cy="1911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0F64E3B5-4CDB-4330-801F-1B4F5517739D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4222930" y="6099955"/>
                  <a:ext cx="134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D2708631-1E0B-4B91-963B-EE5383B32BB7}"/>
                    </a:ext>
                  </a:extLst>
                </p14:cNvPr>
                <p14:cNvContentPartPr/>
                <p14:nvPr/>
              </p14:nvContentPartPr>
              <p14:xfrm>
                <a:off x="4393570" y="6089875"/>
                <a:ext cx="146160" cy="1112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D2708631-1E0B-4B91-963B-EE5383B32BB7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4384570" y="6080875"/>
                  <a:ext cx="163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BB44751E-FDD2-4267-80E3-98C740A5C3DF}"/>
                    </a:ext>
                  </a:extLst>
                </p14:cNvPr>
                <p14:cNvContentPartPr/>
                <p14:nvPr/>
              </p14:nvContentPartPr>
              <p14:xfrm>
                <a:off x="4542970" y="5977555"/>
                <a:ext cx="117360" cy="3549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BB44751E-FDD2-4267-80E3-98C740A5C3DF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4533970" y="5968555"/>
                  <a:ext cx="135000" cy="37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B09475DC-CC00-4831-B5BC-1632F804FF30}"/>
              </a:ext>
            </a:extLst>
          </p:cNvPr>
          <p:cNvGrpSpPr/>
          <p:nvPr/>
        </p:nvGrpSpPr>
        <p:grpSpPr>
          <a:xfrm>
            <a:off x="9605290" y="3226795"/>
            <a:ext cx="1460160" cy="315720"/>
            <a:chOff x="9605290" y="3226795"/>
            <a:chExt cx="146016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C40EC614-A8C9-49A3-B499-5E06356A4408}"/>
                    </a:ext>
                  </a:extLst>
                </p14:cNvPr>
                <p14:cNvContentPartPr/>
                <p14:nvPr/>
              </p14:nvContentPartPr>
              <p14:xfrm>
                <a:off x="9605290" y="3380515"/>
                <a:ext cx="923400" cy="5148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C40EC614-A8C9-49A3-B499-5E06356A4408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596290" y="3371875"/>
                  <a:ext cx="9410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48AD3AFF-CD67-4401-85C7-FFBD0FF26A66}"/>
                    </a:ext>
                  </a:extLst>
                </p14:cNvPr>
                <p14:cNvContentPartPr/>
                <p14:nvPr/>
              </p14:nvContentPartPr>
              <p14:xfrm>
                <a:off x="10628410" y="3273595"/>
                <a:ext cx="97200" cy="2689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48AD3AFF-CD67-4401-85C7-FFBD0FF26A66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0619770" y="3264955"/>
                  <a:ext cx="1148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0A852D46-C8C2-4287-AF56-3889FE4FE925}"/>
                    </a:ext>
                  </a:extLst>
                </p14:cNvPr>
                <p14:cNvContentPartPr/>
                <p14:nvPr/>
              </p14:nvContentPartPr>
              <p14:xfrm>
                <a:off x="10770610" y="3332275"/>
                <a:ext cx="136800" cy="16200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0A852D46-C8C2-4287-AF56-3889FE4FE925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0761610" y="3323275"/>
                  <a:ext cx="154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BC294940-7598-4D47-ABA5-000B19C97943}"/>
                    </a:ext>
                  </a:extLst>
                </p14:cNvPr>
                <p14:cNvContentPartPr/>
                <p14:nvPr/>
              </p14:nvContentPartPr>
              <p14:xfrm>
                <a:off x="10949890" y="3226795"/>
                <a:ext cx="115560" cy="2822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BC294940-7598-4D47-ABA5-000B19C97943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940890" y="3218155"/>
                  <a:ext cx="13320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5D816C49-8D74-46D1-BB78-5C440C3DB49D}"/>
              </a:ext>
            </a:extLst>
          </p:cNvPr>
          <p:cNvGrpSpPr/>
          <p:nvPr/>
        </p:nvGrpSpPr>
        <p:grpSpPr>
          <a:xfrm>
            <a:off x="5783890" y="3911875"/>
            <a:ext cx="613440" cy="184680"/>
            <a:chOff x="5783890" y="3911875"/>
            <a:chExt cx="61344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E931D5C7-A8F9-4718-B303-4CBF3954E035}"/>
                    </a:ext>
                  </a:extLst>
                </p14:cNvPr>
                <p14:cNvContentPartPr/>
                <p14:nvPr/>
              </p14:nvContentPartPr>
              <p14:xfrm>
                <a:off x="5783890" y="3911875"/>
                <a:ext cx="104040" cy="18468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E931D5C7-A8F9-4718-B303-4CBF3954E035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5774890" y="3903235"/>
                  <a:ext cx="121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4262E7A4-699A-4AE7-8398-BFABB2D24374}"/>
                    </a:ext>
                  </a:extLst>
                </p14:cNvPr>
                <p14:cNvContentPartPr/>
                <p14:nvPr/>
              </p14:nvContentPartPr>
              <p14:xfrm>
                <a:off x="5925010" y="4005475"/>
                <a:ext cx="81360" cy="8784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4262E7A4-699A-4AE7-8398-BFABB2D24374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5916370" y="3996835"/>
                  <a:ext cx="99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C8BA982E-BF63-493B-BF35-8829F1A8B8CC}"/>
                    </a:ext>
                  </a:extLst>
                </p14:cNvPr>
                <p14:cNvContentPartPr/>
                <p14:nvPr/>
              </p14:nvContentPartPr>
              <p14:xfrm>
                <a:off x="6042370" y="3925195"/>
                <a:ext cx="37800" cy="1710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C8BA982E-BF63-493B-BF35-8829F1A8B8CC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6033370" y="3916555"/>
                  <a:ext cx="554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7BF16AF0-CA85-4332-B286-A0CDFCAFE9C3}"/>
                    </a:ext>
                  </a:extLst>
                </p14:cNvPr>
                <p14:cNvContentPartPr/>
                <p14:nvPr/>
              </p14:nvContentPartPr>
              <p14:xfrm>
                <a:off x="6123370" y="3943555"/>
                <a:ext cx="273960" cy="1486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7BF16AF0-CA85-4332-B286-A0CDFCAFE9C3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6114370" y="3934915"/>
                  <a:ext cx="29160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3782BD54-9BBC-4075-89E5-363B09782FDB}"/>
              </a:ext>
            </a:extLst>
          </p:cNvPr>
          <p:cNvGrpSpPr/>
          <p:nvPr/>
        </p:nvGrpSpPr>
        <p:grpSpPr>
          <a:xfrm>
            <a:off x="6578410" y="3928075"/>
            <a:ext cx="321120" cy="273240"/>
            <a:chOff x="6578410" y="3928075"/>
            <a:chExt cx="32112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2539DFE0-72E4-4915-BAB2-4FF1E6E50DA1}"/>
                    </a:ext>
                  </a:extLst>
                </p14:cNvPr>
                <p14:cNvContentPartPr/>
                <p14:nvPr/>
              </p14:nvContentPartPr>
              <p14:xfrm>
                <a:off x="6578410" y="3928075"/>
                <a:ext cx="125640" cy="14220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2539DFE0-72E4-4915-BAB2-4FF1E6E50DA1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6569410" y="3919435"/>
                  <a:ext cx="1432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B9D48784-C6BC-474F-9022-C025D8955F90}"/>
                    </a:ext>
                  </a:extLst>
                </p14:cNvPr>
                <p14:cNvContentPartPr/>
                <p14:nvPr/>
              </p14:nvContentPartPr>
              <p14:xfrm>
                <a:off x="6738610" y="3973435"/>
                <a:ext cx="160920" cy="2278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B9D48784-C6BC-474F-9022-C025D8955F90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6729970" y="3964795"/>
                  <a:ext cx="17856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EF04F236-BD17-4A58-BBB6-4BB733FFDD97}"/>
              </a:ext>
            </a:extLst>
          </p:cNvPr>
          <p:cNvGrpSpPr/>
          <p:nvPr/>
        </p:nvGrpSpPr>
        <p:grpSpPr>
          <a:xfrm>
            <a:off x="7168090" y="3844555"/>
            <a:ext cx="1917720" cy="409680"/>
            <a:chOff x="7168090" y="3844555"/>
            <a:chExt cx="191772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531C7524-EE80-4867-8900-9FBE878853A4}"/>
                    </a:ext>
                  </a:extLst>
                </p14:cNvPr>
                <p14:cNvContentPartPr/>
                <p14:nvPr/>
              </p14:nvContentPartPr>
              <p14:xfrm>
                <a:off x="7168090" y="3948235"/>
                <a:ext cx="89640" cy="8784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531C7524-EE80-4867-8900-9FBE878853A4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7159090" y="3939235"/>
                  <a:ext cx="1072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A55AB809-B43D-4AFC-B6A9-B31A0A422544}"/>
                    </a:ext>
                  </a:extLst>
                </p14:cNvPr>
                <p14:cNvContentPartPr/>
                <p14:nvPr/>
              </p14:nvContentPartPr>
              <p14:xfrm>
                <a:off x="7294090" y="3950395"/>
                <a:ext cx="41400" cy="9720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A55AB809-B43D-4AFC-B6A9-B31A0A422544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7285450" y="3941755"/>
                  <a:ext cx="590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3F1873E4-8215-48B6-8666-DEFB71198B7B}"/>
                    </a:ext>
                  </a:extLst>
                </p14:cNvPr>
                <p14:cNvContentPartPr/>
                <p14:nvPr/>
              </p14:nvContentPartPr>
              <p14:xfrm>
                <a:off x="7281130" y="3893155"/>
                <a:ext cx="292680" cy="1713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3F1873E4-8215-48B6-8666-DEFB71198B7B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7272130" y="3884155"/>
                  <a:ext cx="310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62C3C9BA-035F-4BD0-8B3C-713B382374BF}"/>
                    </a:ext>
                  </a:extLst>
                </p14:cNvPr>
                <p14:cNvContentPartPr/>
                <p14:nvPr/>
              </p14:nvContentPartPr>
              <p14:xfrm>
                <a:off x="7626370" y="3933475"/>
                <a:ext cx="138600" cy="9612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62C3C9BA-035F-4BD0-8B3C-713B382374BF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7617370" y="3924835"/>
                  <a:ext cx="156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E75AFED4-B976-4984-B54D-57A314236309}"/>
                    </a:ext>
                  </a:extLst>
                </p14:cNvPr>
                <p14:cNvContentPartPr/>
                <p14:nvPr/>
              </p14:nvContentPartPr>
              <p14:xfrm>
                <a:off x="7773610" y="3852835"/>
                <a:ext cx="164160" cy="1648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E75AFED4-B976-4984-B54D-57A314236309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7764610" y="3843835"/>
                  <a:ext cx="181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A631D97D-671D-4B74-9E4F-BDB731ABFBAB}"/>
                    </a:ext>
                  </a:extLst>
                </p14:cNvPr>
                <p14:cNvContentPartPr/>
                <p14:nvPr/>
              </p14:nvContentPartPr>
              <p14:xfrm>
                <a:off x="7886290" y="3844555"/>
                <a:ext cx="48240" cy="14148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A631D97D-671D-4B74-9E4F-BDB731ABFBAB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7877650" y="3835555"/>
                  <a:ext cx="65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8262C087-C010-433F-A8BD-2B5153BF54D6}"/>
                    </a:ext>
                  </a:extLst>
                </p14:cNvPr>
                <p14:cNvContentPartPr/>
                <p14:nvPr/>
              </p14:nvContentPartPr>
              <p14:xfrm>
                <a:off x="8002210" y="3942475"/>
                <a:ext cx="102600" cy="1090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8262C087-C010-433F-A8BD-2B5153BF54D6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7993210" y="3933475"/>
                  <a:ext cx="120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FAEADC18-95B8-49C5-86A5-A56D6BFE47EC}"/>
                    </a:ext>
                  </a:extLst>
                </p14:cNvPr>
                <p14:cNvContentPartPr/>
                <p14:nvPr/>
              </p14:nvContentPartPr>
              <p14:xfrm>
                <a:off x="8149810" y="3970555"/>
                <a:ext cx="119160" cy="10908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FAEADC18-95B8-49C5-86A5-A56D6BFE47EC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8140810" y="3961915"/>
                  <a:ext cx="136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203A4A31-8079-4B0D-A2E6-C93EB2A06AD7}"/>
                    </a:ext>
                  </a:extLst>
                </p14:cNvPr>
                <p14:cNvContentPartPr/>
                <p14:nvPr/>
              </p14:nvContentPartPr>
              <p14:xfrm>
                <a:off x="8322610" y="3956515"/>
                <a:ext cx="111960" cy="1116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203A4A31-8079-4B0D-A2E6-C93EB2A06AD7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8313970" y="3947875"/>
                  <a:ext cx="129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BEB73CC6-EC1A-454F-8370-9E04127714AA}"/>
                    </a:ext>
                  </a:extLst>
                </p14:cNvPr>
                <p14:cNvContentPartPr/>
                <p14:nvPr/>
              </p14:nvContentPartPr>
              <p14:xfrm>
                <a:off x="8450410" y="3967315"/>
                <a:ext cx="118080" cy="8712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BEB73CC6-EC1A-454F-8370-9E04127714AA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8441410" y="3958675"/>
                  <a:ext cx="1357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E5740642-E5F3-45D1-BA9C-778BCD07AB2E}"/>
                    </a:ext>
                  </a:extLst>
                </p14:cNvPr>
                <p14:cNvContentPartPr/>
                <p14:nvPr/>
              </p14:nvContentPartPr>
              <p14:xfrm>
                <a:off x="8635810" y="3943555"/>
                <a:ext cx="159480" cy="10800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E5740642-E5F3-45D1-BA9C-778BCD07AB2E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8627170" y="3934555"/>
                  <a:ext cx="177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699C7919-6CFF-4264-8517-70098DE4DB91}"/>
                    </a:ext>
                  </a:extLst>
                </p14:cNvPr>
                <p14:cNvContentPartPr/>
                <p14:nvPr/>
              </p14:nvContentPartPr>
              <p14:xfrm>
                <a:off x="8816170" y="3938875"/>
                <a:ext cx="118080" cy="14112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699C7919-6CFF-4264-8517-70098DE4DB91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8807170" y="3929875"/>
                  <a:ext cx="135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425F4D99-9906-4165-B620-586A5184A28E}"/>
                    </a:ext>
                  </a:extLst>
                </p14:cNvPr>
                <p14:cNvContentPartPr/>
                <p14:nvPr/>
              </p14:nvContentPartPr>
              <p14:xfrm>
                <a:off x="9023890" y="4121395"/>
                <a:ext cx="61920" cy="13284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425F4D99-9906-4165-B620-586A5184A28E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9015250" y="4112395"/>
                  <a:ext cx="7956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74116819-BA0F-4E3B-8502-66ECE5B4AB99}"/>
              </a:ext>
            </a:extLst>
          </p:cNvPr>
          <p:cNvGrpSpPr/>
          <p:nvPr/>
        </p:nvGrpSpPr>
        <p:grpSpPr>
          <a:xfrm>
            <a:off x="6352690" y="4315435"/>
            <a:ext cx="551160" cy="1269720"/>
            <a:chOff x="6352690" y="4315435"/>
            <a:chExt cx="551160" cy="12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39ADC1A7-2A4C-4FBB-AD5F-7D0D98C932A7}"/>
                    </a:ext>
                  </a:extLst>
                </p14:cNvPr>
                <p14:cNvContentPartPr/>
                <p14:nvPr/>
              </p14:nvContentPartPr>
              <p14:xfrm>
                <a:off x="6352690" y="4315435"/>
                <a:ext cx="233640" cy="126972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39ADC1A7-2A4C-4FBB-AD5F-7D0D98C932A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6343690" y="4306435"/>
                  <a:ext cx="251280" cy="12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29FCB789-8AC0-4766-A5B7-33AE480C7C61}"/>
                    </a:ext>
                  </a:extLst>
                </p14:cNvPr>
                <p14:cNvContentPartPr/>
                <p14:nvPr/>
              </p14:nvContentPartPr>
              <p14:xfrm>
                <a:off x="6903490" y="4399675"/>
                <a:ext cx="360" cy="36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29FCB789-8AC0-4766-A5B7-33AE480C7C61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6894490" y="43910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987549D3-BFF2-427A-A1EF-36D68699FD1E}"/>
              </a:ext>
            </a:extLst>
          </p:cNvPr>
          <p:cNvGrpSpPr/>
          <p:nvPr/>
        </p:nvGrpSpPr>
        <p:grpSpPr>
          <a:xfrm>
            <a:off x="6633130" y="4351795"/>
            <a:ext cx="1609200" cy="1271520"/>
            <a:chOff x="6633130" y="4351795"/>
            <a:chExt cx="1609200" cy="12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2984DE93-417E-44AD-93B3-448C3109E7E7}"/>
                    </a:ext>
                  </a:extLst>
                </p14:cNvPr>
                <p14:cNvContentPartPr/>
                <p14:nvPr/>
              </p14:nvContentPartPr>
              <p14:xfrm>
                <a:off x="6633130" y="4439995"/>
                <a:ext cx="60840" cy="1746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2984DE93-417E-44AD-93B3-448C3109E7E7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6624130" y="4431355"/>
                  <a:ext cx="78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AA14DAA8-526F-4576-A593-AF9A2A925A2D}"/>
                    </a:ext>
                  </a:extLst>
                </p14:cNvPr>
                <p14:cNvContentPartPr/>
                <p14:nvPr/>
              </p14:nvContentPartPr>
              <p14:xfrm>
                <a:off x="6721330" y="4453675"/>
                <a:ext cx="25560" cy="828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AA14DAA8-526F-4576-A593-AF9A2A925A2D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6712330" y="4444675"/>
                  <a:ext cx="432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47F6A06-67E0-4443-9ACC-A646FC64E58F}"/>
                    </a:ext>
                  </a:extLst>
                </p14:cNvPr>
                <p14:cNvContentPartPr/>
                <p14:nvPr/>
              </p14:nvContentPartPr>
              <p14:xfrm>
                <a:off x="6812770" y="4351795"/>
                <a:ext cx="83160" cy="2883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47F6A06-67E0-4443-9ACC-A646FC64E58F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6803770" y="4342795"/>
                  <a:ext cx="1008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C93C6551-F5AD-47EE-98E2-3677FF3D74E8}"/>
                    </a:ext>
                  </a:extLst>
                </p14:cNvPr>
                <p14:cNvContentPartPr/>
                <p14:nvPr/>
              </p14:nvContentPartPr>
              <p14:xfrm>
                <a:off x="6651850" y="4822675"/>
                <a:ext cx="183600" cy="21888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C93C6551-F5AD-47EE-98E2-3677FF3D74E8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6642850" y="4813675"/>
                  <a:ext cx="2012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0B792488-4569-4C21-8B46-69292C7079AC}"/>
                    </a:ext>
                  </a:extLst>
                </p14:cNvPr>
                <p14:cNvContentPartPr/>
                <p14:nvPr/>
              </p14:nvContentPartPr>
              <p14:xfrm>
                <a:off x="6903490" y="4821235"/>
                <a:ext cx="54720" cy="2739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0B792488-4569-4C21-8B46-69292C7079AC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6894490" y="4812595"/>
                  <a:ext cx="723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4D593513-B9D8-4EFE-BA3C-BF20311FAB97}"/>
                    </a:ext>
                  </a:extLst>
                </p14:cNvPr>
                <p14:cNvContentPartPr/>
                <p14:nvPr/>
              </p14:nvContentPartPr>
              <p14:xfrm>
                <a:off x="6699010" y="5326315"/>
                <a:ext cx="51120" cy="1519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4D593513-B9D8-4EFE-BA3C-BF20311FAB97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6690370" y="5317675"/>
                  <a:ext cx="68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14393D78-EB4B-4A28-A6A3-AE909D603B19}"/>
                    </a:ext>
                  </a:extLst>
                </p14:cNvPr>
                <p14:cNvContentPartPr/>
                <p14:nvPr/>
              </p14:nvContentPartPr>
              <p14:xfrm>
                <a:off x="6786130" y="5335675"/>
                <a:ext cx="108000" cy="1335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14393D78-EB4B-4A28-A6A3-AE909D603B19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6777490" y="5327035"/>
                  <a:ext cx="125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D6B02A14-34DF-4355-86CD-67A08B377BF5}"/>
                    </a:ext>
                  </a:extLst>
                </p14:cNvPr>
                <p14:cNvContentPartPr/>
                <p14:nvPr/>
              </p14:nvContentPartPr>
              <p14:xfrm>
                <a:off x="6918250" y="5297875"/>
                <a:ext cx="106560" cy="2487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D6B02A14-34DF-4355-86CD-67A08B377BF5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6909250" y="5288875"/>
                  <a:ext cx="1242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B0747292-F3DB-483C-93E2-37391CA63DAB}"/>
                    </a:ext>
                  </a:extLst>
                </p14:cNvPr>
                <p14:cNvContentPartPr/>
                <p14:nvPr/>
              </p14:nvContentPartPr>
              <p14:xfrm>
                <a:off x="7177090" y="4351795"/>
                <a:ext cx="107640" cy="10238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B0747292-F3DB-483C-93E2-37391CA63DAB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7168090" y="4342795"/>
                  <a:ext cx="125280" cy="10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C6857165-23B4-4C8F-AAAF-132C2EE8664A}"/>
                    </a:ext>
                  </a:extLst>
                </p14:cNvPr>
                <p14:cNvContentPartPr/>
                <p14:nvPr/>
              </p14:nvContentPartPr>
              <p14:xfrm>
                <a:off x="7417930" y="5367355"/>
                <a:ext cx="110160" cy="9216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C6857165-23B4-4C8F-AAAF-132C2EE8664A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7409290" y="5358355"/>
                  <a:ext cx="127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BD24CAE1-A1A9-49DC-A0FE-84312971D881}"/>
                    </a:ext>
                  </a:extLst>
                </p14:cNvPr>
                <p14:cNvContentPartPr/>
                <p14:nvPr/>
              </p14:nvContentPartPr>
              <p14:xfrm>
                <a:off x="7601890" y="5447275"/>
                <a:ext cx="33480" cy="13248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BD24CAE1-A1A9-49DC-A0FE-84312971D881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7593250" y="5438275"/>
                  <a:ext cx="511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E3178504-5B69-4F36-8715-B951F0CFD078}"/>
                    </a:ext>
                  </a:extLst>
                </p14:cNvPr>
                <p14:cNvContentPartPr/>
                <p14:nvPr/>
              </p14:nvContentPartPr>
              <p14:xfrm>
                <a:off x="7735810" y="5318035"/>
                <a:ext cx="106200" cy="17856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E3178504-5B69-4F36-8715-B951F0CFD078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7727170" y="5309395"/>
                  <a:ext cx="1238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27CAA586-148F-4BA6-BA76-BCD6F60644B8}"/>
                    </a:ext>
                  </a:extLst>
                </p14:cNvPr>
                <p14:cNvContentPartPr/>
                <p14:nvPr/>
              </p14:nvContentPartPr>
              <p14:xfrm>
                <a:off x="7949290" y="5451955"/>
                <a:ext cx="16200" cy="17136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27CAA586-148F-4BA6-BA76-BCD6F60644B8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7940650" y="5443315"/>
                  <a:ext cx="338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A0CBE628-25A4-48F5-A77E-3A9A884073EB}"/>
                    </a:ext>
                  </a:extLst>
                </p14:cNvPr>
                <p14:cNvContentPartPr/>
                <p14:nvPr/>
              </p14:nvContentPartPr>
              <p14:xfrm>
                <a:off x="8088970" y="5387155"/>
                <a:ext cx="153360" cy="13068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A0CBE628-25A4-48F5-A77E-3A9A884073EB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8079970" y="5378155"/>
                  <a:ext cx="171000" cy="148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65" name="Picture 464">
            <a:extLst>
              <a:ext uri="{FF2B5EF4-FFF2-40B4-BE49-F238E27FC236}">
                <a16:creationId xmlns:a16="http://schemas.microsoft.com/office/drawing/2014/main" id="{44B64A11-C712-4AF5-8008-A66E791A0DC4}"/>
              </a:ext>
            </a:extLst>
          </p:cNvPr>
          <p:cNvPicPr>
            <a:picLocks noChangeAspect="1"/>
          </p:cNvPicPr>
          <p:nvPr/>
        </p:nvPicPr>
        <p:blipFill>
          <a:blip r:embed="rId746"/>
          <a:stretch>
            <a:fillRect/>
          </a:stretch>
        </p:blipFill>
        <p:spPr>
          <a:xfrm>
            <a:off x="9717036" y="3776573"/>
            <a:ext cx="2188382" cy="2846212"/>
          </a:xfrm>
          <a:prstGeom prst="rect">
            <a:avLst/>
          </a:prstGeom>
        </p:spPr>
      </p:pic>
      <p:grpSp>
        <p:nvGrpSpPr>
          <p:cNvPr id="479" name="Group 478">
            <a:extLst>
              <a:ext uri="{FF2B5EF4-FFF2-40B4-BE49-F238E27FC236}">
                <a16:creationId xmlns:a16="http://schemas.microsoft.com/office/drawing/2014/main" id="{178953A8-C2D6-4CFC-8454-3FD9CB29BFFE}"/>
              </a:ext>
            </a:extLst>
          </p:cNvPr>
          <p:cNvGrpSpPr/>
          <p:nvPr/>
        </p:nvGrpSpPr>
        <p:grpSpPr>
          <a:xfrm>
            <a:off x="5874250" y="5786395"/>
            <a:ext cx="1716480" cy="451800"/>
            <a:chOff x="5874250" y="5786395"/>
            <a:chExt cx="1716480" cy="45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BB59EA2D-01FE-423C-B520-3DFAE656603E}"/>
                    </a:ext>
                  </a:extLst>
                </p14:cNvPr>
                <p14:cNvContentPartPr/>
                <p14:nvPr/>
              </p14:nvContentPartPr>
              <p14:xfrm>
                <a:off x="5874250" y="5848315"/>
                <a:ext cx="145080" cy="1292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BB59EA2D-01FE-423C-B520-3DFAE656603E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5865610" y="5839315"/>
                  <a:ext cx="162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6BCF6760-8557-4E1E-8785-8E57F965D27F}"/>
                    </a:ext>
                  </a:extLst>
                </p14:cNvPr>
                <p14:cNvContentPartPr/>
                <p14:nvPr/>
              </p14:nvContentPartPr>
              <p14:xfrm>
                <a:off x="6034810" y="5875675"/>
                <a:ext cx="94680" cy="8424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6BCF6760-8557-4E1E-8785-8E57F965D27F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6025810" y="5866675"/>
                  <a:ext cx="1123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9664071E-83ED-4127-91FD-36A47552BCA8}"/>
                    </a:ext>
                  </a:extLst>
                </p14:cNvPr>
                <p14:cNvContentPartPr/>
                <p14:nvPr/>
              </p14:nvContentPartPr>
              <p14:xfrm>
                <a:off x="6236410" y="5918875"/>
                <a:ext cx="106560" cy="90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9664071E-83ED-4127-91FD-36A47552BCA8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6227410" y="5909875"/>
                  <a:ext cx="124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D4276819-0A0B-42F3-8E44-B344DBB0D973}"/>
                    </a:ext>
                  </a:extLst>
                </p14:cNvPr>
                <p14:cNvContentPartPr/>
                <p14:nvPr/>
              </p14:nvContentPartPr>
              <p14:xfrm>
                <a:off x="6423250" y="5816275"/>
                <a:ext cx="100800" cy="12456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D4276819-0A0B-42F3-8E44-B344DBB0D973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6414610" y="5807275"/>
                  <a:ext cx="118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C08BA41C-19ED-4B77-80C0-EBA39010313B}"/>
                    </a:ext>
                  </a:extLst>
                </p14:cNvPr>
                <p14:cNvContentPartPr/>
                <p14:nvPr/>
              </p14:nvContentPartPr>
              <p14:xfrm>
                <a:off x="6524050" y="5830315"/>
                <a:ext cx="172080" cy="3240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C08BA41C-19ED-4B77-80C0-EBA39010313B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6515050" y="5821315"/>
                  <a:ext cx="1897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BA53A2FF-F545-4A9F-BC2A-EA3A54A49E45}"/>
                    </a:ext>
                  </a:extLst>
                </p14:cNvPr>
                <p14:cNvContentPartPr/>
                <p14:nvPr/>
              </p14:nvContentPartPr>
              <p14:xfrm>
                <a:off x="6770650" y="5807995"/>
                <a:ext cx="104400" cy="20556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BA53A2FF-F545-4A9F-BC2A-EA3A54A49E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6762010" y="5798995"/>
                  <a:ext cx="122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F2B9ACE3-6173-4F0A-ADC2-F9C99AC8CFEC}"/>
                    </a:ext>
                  </a:extLst>
                </p14:cNvPr>
                <p14:cNvContentPartPr/>
                <p14:nvPr/>
              </p14:nvContentPartPr>
              <p14:xfrm>
                <a:off x="6907090" y="5893675"/>
                <a:ext cx="93240" cy="5436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F2B9ACE3-6173-4F0A-ADC2-F9C99AC8CFEC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6898090" y="5885035"/>
                  <a:ext cx="1108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EDAE7BF6-78EC-4D11-83E2-526A7FCFB860}"/>
                    </a:ext>
                  </a:extLst>
                </p14:cNvPr>
                <p14:cNvContentPartPr/>
                <p14:nvPr/>
              </p14:nvContentPartPr>
              <p14:xfrm>
                <a:off x="7096090" y="5937595"/>
                <a:ext cx="91080" cy="1404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EDAE7BF6-78EC-4D11-83E2-526A7FCFB860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7087090" y="5928955"/>
                  <a:ext cx="108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F198BB21-0D08-43F7-AF77-28460DCC0CA8}"/>
                    </a:ext>
                  </a:extLst>
                </p14:cNvPr>
                <p14:cNvContentPartPr/>
                <p14:nvPr/>
              </p14:nvContentPartPr>
              <p14:xfrm>
                <a:off x="7292290" y="5828155"/>
                <a:ext cx="43560" cy="756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F198BB21-0D08-43F7-AF77-28460DCC0CA8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7283290" y="5819155"/>
                  <a:ext cx="61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3D05179B-F35D-4B82-A83D-F3DAA9848163}"/>
                    </a:ext>
                  </a:extLst>
                </p14:cNvPr>
                <p14:cNvContentPartPr/>
                <p14:nvPr/>
              </p14:nvContentPartPr>
              <p14:xfrm>
                <a:off x="7267090" y="5786395"/>
                <a:ext cx="99360" cy="2422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3D05179B-F35D-4B82-A83D-F3DAA9848163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7258450" y="5777395"/>
                  <a:ext cx="1170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2F1FC368-3556-4A91-86E3-E29B5625F9BD}"/>
                    </a:ext>
                  </a:extLst>
                </p14:cNvPr>
                <p14:cNvContentPartPr/>
                <p14:nvPr/>
              </p14:nvContentPartPr>
              <p14:xfrm>
                <a:off x="7405690" y="5838595"/>
                <a:ext cx="185040" cy="3996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2F1FC368-3556-4A91-86E3-E29B5625F9BD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7397050" y="5829595"/>
                  <a:ext cx="202680" cy="41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642E2AD5-90A6-485C-AFD9-0CBE53BDBF07}"/>
              </a:ext>
            </a:extLst>
          </p:cNvPr>
          <p:cNvGrpSpPr/>
          <p:nvPr/>
        </p:nvGrpSpPr>
        <p:grpSpPr>
          <a:xfrm>
            <a:off x="7830130" y="5812675"/>
            <a:ext cx="595800" cy="354960"/>
            <a:chOff x="7830130" y="5812675"/>
            <a:chExt cx="59580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3E5FA367-B2B3-4459-A8FA-6990BB34C351}"/>
                    </a:ext>
                  </a:extLst>
                </p14:cNvPr>
                <p14:cNvContentPartPr/>
                <p14:nvPr/>
              </p14:nvContentPartPr>
              <p14:xfrm>
                <a:off x="7830130" y="5896555"/>
                <a:ext cx="119520" cy="1364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3E5FA367-B2B3-4459-A8FA-6990BB34C351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7821490" y="5887555"/>
                  <a:ext cx="137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E8542149-4DE4-4D15-9C87-BFFCD1D2CB47}"/>
                    </a:ext>
                  </a:extLst>
                </p14:cNvPr>
                <p14:cNvContentPartPr/>
                <p14:nvPr/>
              </p14:nvContentPartPr>
              <p14:xfrm>
                <a:off x="7975930" y="5903395"/>
                <a:ext cx="56880" cy="4068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E8542149-4DE4-4D15-9C87-BFFCD1D2CB47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7967290" y="5894755"/>
                  <a:ext cx="745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F3641102-6F21-48BF-A24C-3858E01AF2CE}"/>
                    </a:ext>
                  </a:extLst>
                </p14:cNvPr>
                <p14:cNvContentPartPr/>
                <p14:nvPr/>
              </p14:nvContentPartPr>
              <p14:xfrm>
                <a:off x="8072050" y="5812675"/>
                <a:ext cx="140040" cy="2055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F3641102-6F21-48BF-A24C-3858E01AF2CE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8063410" y="5804035"/>
                  <a:ext cx="1576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14CF78E7-F03F-4104-A727-420B64780B0A}"/>
                    </a:ext>
                  </a:extLst>
                </p14:cNvPr>
                <p14:cNvContentPartPr/>
                <p14:nvPr/>
              </p14:nvContentPartPr>
              <p14:xfrm>
                <a:off x="8260330" y="5824555"/>
                <a:ext cx="64440" cy="1814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14CF78E7-F03F-4104-A727-420B64780B0A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8251330" y="5815915"/>
                  <a:ext cx="82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2643CEE4-992C-4254-8DD6-7A5230289FF0}"/>
                    </a:ext>
                  </a:extLst>
                </p14:cNvPr>
                <p14:cNvContentPartPr/>
                <p14:nvPr/>
              </p14:nvContentPartPr>
              <p14:xfrm>
                <a:off x="8415490" y="6031195"/>
                <a:ext cx="10440" cy="13644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2643CEE4-992C-4254-8DD6-7A5230289FF0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8406850" y="6022195"/>
                  <a:ext cx="280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340A454A-48DD-4B2B-98EC-667A5A575858}"/>
              </a:ext>
            </a:extLst>
          </p:cNvPr>
          <p:cNvGrpSpPr/>
          <p:nvPr/>
        </p:nvGrpSpPr>
        <p:grpSpPr>
          <a:xfrm>
            <a:off x="8704570" y="5745715"/>
            <a:ext cx="666720" cy="244080"/>
            <a:chOff x="8704570" y="5745715"/>
            <a:chExt cx="66672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1E473CAA-F6D9-412D-ADF8-3B6DF2262406}"/>
                    </a:ext>
                  </a:extLst>
                </p14:cNvPr>
                <p14:cNvContentPartPr/>
                <p14:nvPr/>
              </p14:nvContentPartPr>
              <p14:xfrm>
                <a:off x="8704570" y="5791075"/>
                <a:ext cx="173880" cy="1987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1E473CAA-F6D9-412D-ADF8-3B6DF2262406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8695930" y="5782435"/>
                  <a:ext cx="191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A3C923EF-9E9A-454B-8038-3E8C808139AC}"/>
                    </a:ext>
                  </a:extLst>
                </p14:cNvPr>
                <p14:cNvContentPartPr/>
                <p14:nvPr/>
              </p14:nvContentPartPr>
              <p14:xfrm>
                <a:off x="8895730" y="5851915"/>
                <a:ext cx="68040" cy="532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A3C923EF-9E9A-454B-8038-3E8C808139AC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8886730" y="5842915"/>
                  <a:ext cx="85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A7CDB657-ED97-41B1-AC26-1762929DFB36}"/>
                    </a:ext>
                  </a:extLst>
                </p14:cNvPr>
                <p14:cNvContentPartPr/>
                <p14:nvPr/>
              </p14:nvContentPartPr>
              <p14:xfrm>
                <a:off x="8987890" y="5796835"/>
                <a:ext cx="103320" cy="10980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A7CDB657-ED97-41B1-AC26-1762929DFB36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8978890" y="5787835"/>
                  <a:ext cx="120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88E1AEA2-6BD2-4E41-A3B2-CF39ADBDA5B1}"/>
                    </a:ext>
                  </a:extLst>
                </p14:cNvPr>
                <p14:cNvContentPartPr/>
                <p14:nvPr/>
              </p14:nvContentPartPr>
              <p14:xfrm>
                <a:off x="9120370" y="5745715"/>
                <a:ext cx="82080" cy="16380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88E1AEA2-6BD2-4E41-A3B2-CF39ADBDA5B1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9111370" y="5737075"/>
                  <a:ext cx="99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D646C199-C39E-44A8-A366-A7CB4123C21E}"/>
                    </a:ext>
                  </a:extLst>
                </p14:cNvPr>
                <p14:cNvContentPartPr/>
                <p14:nvPr/>
              </p14:nvContentPartPr>
              <p14:xfrm>
                <a:off x="9165730" y="5764795"/>
                <a:ext cx="205560" cy="1360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D646C199-C39E-44A8-A366-A7CB4123C21E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9156730" y="5756155"/>
                  <a:ext cx="223200" cy="15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9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E0515DCE-FAD6-4713-BE7C-1B3D94340B42}"/>
                  </a:ext>
                </a:extLst>
              </p14:cNvPr>
              <p14:cNvContentPartPr/>
              <p14:nvPr/>
            </p14:nvContentPartPr>
            <p14:xfrm>
              <a:off x="5538010" y="6343675"/>
              <a:ext cx="7920" cy="396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E0515DCE-FAD6-4713-BE7C-1B3D94340B42}"/>
                  </a:ext>
                </a:extLst>
              </p:cNvPr>
              <p:cNvPicPr/>
              <p:nvPr/>
            </p:nvPicPr>
            <p:blipFill>
              <a:blip r:embed="rId790"/>
              <a:stretch>
                <a:fillRect/>
              </a:stretch>
            </p:blipFill>
            <p:spPr>
              <a:xfrm>
                <a:off x="5529010" y="6335035"/>
                <a:ext cx="255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1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5EF2CC96-8A15-481F-B2FF-7733C858F318}"/>
                  </a:ext>
                </a:extLst>
              </p14:cNvPr>
              <p14:cNvContentPartPr/>
              <p14:nvPr/>
            </p14:nvContentPartPr>
            <p14:xfrm>
              <a:off x="5558890" y="6457435"/>
              <a:ext cx="126720" cy="2052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5EF2CC96-8A15-481F-B2FF-7733C858F318}"/>
                  </a:ext>
                </a:extLst>
              </p:cNvPr>
              <p:cNvPicPr/>
              <p:nvPr/>
            </p:nvPicPr>
            <p:blipFill>
              <a:blip r:embed="rId792"/>
              <a:stretch>
                <a:fillRect/>
              </a:stretch>
            </p:blipFill>
            <p:spPr>
              <a:xfrm>
                <a:off x="5549890" y="6448795"/>
                <a:ext cx="14436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2" name="Group 511">
            <a:extLst>
              <a:ext uri="{FF2B5EF4-FFF2-40B4-BE49-F238E27FC236}">
                <a16:creationId xmlns:a16="http://schemas.microsoft.com/office/drawing/2014/main" id="{D7436D49-AB62-456D-A178-E82CAF9AA5BF}"/>
              </a:ext>
            </a:extLst>
          </p:cNvPr>
          <p:cNvGrpSpPr/>
          <p:nvPr/>
        </p:nvGrpSpPr>
        <p:grpSpPr>
          <a:xfrm>
            <a:off x="5923210" y="6202915"/>
            <a:ext cx="1832040" cy="434160"/>
            <a:chOff x="5923210" y="6202915"/>
            <a:chExt cx="18320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0CA92C4F-1E09-4FCF-91B1-36F6E5342341}"/>
                    </a:ext>
                  </a:extLst>
                </p14:cNvPr>
                <p14:cNvContentPartPr/>
                <p14:nvPr/>
              </p14:nvContentPartPr>
              <p14:xfrm>
                <a:off x="5923210" y="6386875"/>
                <a:ext cx="213840" cy="2502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0CA92C4F-1E09-4FCF-91B1-36F6E5342341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914210" y="6378235"/>
                  <a:ext cx="2314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0472B41F-799B-4617-9BDC-1151A0A0741D}"/>
                    </a:ext>
                  </a:extLst>
                </p14:cNvPr>
                <p14:cNvContentPartPr/>
                <p14:nvPr/>
              </p14:nvContentPartPr>
              <p14:xfrm>
                <a:off x="6211930" y="6409195"/>
                <a:ext cx="55440" cy="1656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0472B41F-799B-4617-9BDC-1151A0A0741D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6203290" y="6400555"/>
                  <a:ext cx="73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23ED74C0-E634-4FED-AFE1-D01FC5EF446E}"/>
                    </a:ext>
                  </a:extLst>
                </p14:cNvPr>
                <p14:cNvContentPartPr/>
                <p14:nvPr/>
              </p14:nvContentPartPr>
              <p14:xfrm>
                <a:off x="6204370" y="6489475"/>
                <a:ext cx="102960" cy="1728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23ED74C0-E634-4FED-AFE1-D01FC5EF446E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6195370" y="6480835"/>
                  <a:ext cx="1206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C18E51BE-1A27-4095-9A74-6C5B0F71735D}"/>
                    </a:ext>
                  </a:extLst>
                </p14:cNvPr>
                <p14:cNvContentPartPr/>
                <p14:nvPr/>
              </p14:nvContentPartPr>
              <p14:xfrm>
                <a:off x="6410290" y="6451315"/>
                <a:ext cx="111960" cy="3060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C18E51BE-1A27-4095-9A74-6C5B0F71735D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6401290" y="6442315"/>
                  <a:ext cx="129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64A8BF1E-CB27-4FCD-B903-16DFBF3A740E}"/>
                    </a:ext>
                  </a:extLst>
                </p14:cNvPr>
                <p14:cNvContentPartPr/>
                <p14:nvPr/>
              </p14:nvContentPartPr>
              <p14:xfrm>
                <a:off x="6593530" y="6378595"/>
                <a:ext cx="69840" cy="1112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64A8BF1E-CB27-4FCD-B903-16DFBF3A740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6584530" y="6369955"/>
                  <a:ext cx="87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0F815B5A-0CB1-4126-AA24-AE56FA4FA806}"/>
                    </a:ext>
                  </a:extLst>
                </p14:cNvPr>
                <p14:cNvContentPartPr/>
                <p14:nvPr/>
              </p14:nvContentPartPr>
              <p14:xfrm>
                <a:off x="6646450" y="6398755"/>
                <a:ext cx="41760" cy="149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0F815B5A-0CB1-4126-AA24-AE56FA4FA806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6637810" y="6390115"/>
                  <a:ext cx="59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4A07A34-40BA-4F2A-AF71-7A9825948622}"/>
                    </a:ext>
                  </a:extLst>
                </p14:cNvPr>
                <p14:cNvContentPartPr/>
                <p14:nvPr/>
              </p14:nvContentPartPr>
              <p14:xfrm>
                <a:off x="6722050" y="6410635"/>
                <a:ext cx="96840" cy="16488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4A07A34-40BA-4F2A-AF71-7A9825948622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713050" y="6401995"/>
                  <a:ext cx="114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D62920EF-F76F-4397-82AC-EDB1E6EDB036}"/>
                    </a:ext>
                  </a:extLst>
                </p14:cNvPr>
                <p14:cNvContentPartPr/>
                <p14:nvPr/>
              </p14:nvContentPartPr>
              <p14:xfrm>
                <a:off x="6820690" y="6423955"/>
                <a:ext cx="79200" cy="136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D62920EF-F76F-4397-82AC-EDB1E6EDB036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811690" y="6415315"/>
                  <a:ext cx="96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F4D616D8-5A1B-4E5F-AD28-047FBB53BC6C}"/>
                    </a:ext>
                  </a:extLst>
                </p14:cNvPr>
                <p14:cNvContentPartPr/>
                <p14:nvPr/>
              </p14:nvContentPartPr>
              <p14:xfrm>
                <a:off x="6879010" y="6202915"/>
                <a:ext cx="66600" cy="11412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F4D616D8-5A1B-4E5F-AD28-047FBB53BC6C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870370" y="6193915"/>
                  <a:ext cx="842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7A91ACC5-9780-4D9E-8660-0484C9BAB176}"/>
                    </a:ext>
                  </a:extLst>
                </p14:cNvPr>
                <p14:cNvContentPartPr/>
                <p14:nvPr/>
              </p14:nvContentPartPr>
              <p14:xfrm>
                <a:off x="7026250" y="6501355"/>
                <a:ext cx="151200" cy="2412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7A91ACC5-9780-4D9E-8660-0484C9BAB176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7017610" y="6492715"/>
                  <a:ext cx="168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29A8DF13-73FE-45F0-BD3B-711CCF74BF23}"/>
                    </a:ext>
                  </a:extLst>
                </p14:cNvPr>
                <p14:cNvContentPartPr/>
                <p14:nvPr/>
              </p14:nvContentPartPr>
              <p14:xfrm>
                <a:off x="7244770" y="6382195"/>
                <a:ext cx="80640" cy="223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29A8DF13-73FE-45F0-BD3B-711CCF74BF23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7235770" y="6373195"/>
                  <a:ext cx="98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D1AFAC92-345B-4941-B197-085B779D1EF3}"/>
                    </a:ext>
                  </a:extLst>
                </p14:cNvPr>
                <p14:cNvContentPartPr/>
                <p14:nvPr/>
              </p14:nvContentPartPr>
              <p14:xfrm>
                <a:off x="7233250" y="6389035"/>
                <a:ext cx="93600" cy="17784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D1AFAC92-345B-4941-B197-085B779D1EF3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7224250" y="6380395"/>
                  <a:ext cx="1112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1FB59BD4-8CF2-484F-941A-C0808E4B79AC}"/>
                    </a:ext>
                  </a:extLst>
                </p14:cNvPr>
                <p14:cNvContentPartPr/>
                <p14:nvPr/>
              </p14:nvContentPartPr>
              <p14:xfrm>
                <a:off x="7375090" y="6415675"/>
                <a:ext cx="89280" cy="10152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1FB59BD4-8CF2-484F-941A-C0808E4B79AC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7366450" y="6406675"/>
                  <a:ext cx="106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E7306D65-E391-4E36-98DE-C856017ABD48}"/>
                    </a:ext>
                  </a:extLst>
                </p14:cNvPr>
                <p14:cNvContentPartPr/>
                <p14:nvPr/>
              </p14:nvContentPartPr>
              <p14:xfrm>
                <a:off x="7511170" y="6439435"/>
                <a:ext cx="69120" cy="1224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E7306D65-E391-4E36-98DE-C856017ABD48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7502530" y="6430435"/>
                  <a:ext cx="86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30BD0EA1-8CCF-4718-9750-B2A17270EF3D}"/>
                    </a:ext>
                  </a:extLst>
                </p14:cNvPr>
                <p14:cNvContentPartPr/>
                <p14:nvPr/>
              </p14:nvContentPartPr>
              <p14:xfrm>
                <a:off x="7576330" y="6355555"/>
                <a:ext cx="178920" cy="18252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30BD0EA1-8CCF-4718-9750-B2A17270EF3D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7567330" y="6346915"/>
                  <a:ext cx="196560" cy="20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3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6482782E-E988-4BE2-B4B9-417727200494}"/>
                  </a:ext>
                </a:extLst>
              </p14:cNvPr>
              <p14:cNvContentPartPr/>
              <p14:nvPr/>
            </p14:nvContentPartPr>
            <p14:xfrm>
              <a:off x="7853170" y="6501355"/>
              <a:ext cx="128880" cy="12600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6482782E-E988-4BE2-B4B9-417727200494}"/>
                  </a:ext>
                </a:extLst>
              </p:cNvPr>
              <p:cNvPicPr/>
              <p:nvPr/>
            </p:nvPicPr>
            <p:blipFill>
              <a:blip r:embed="rId824"/>
              <a:stretch>
                <a:fillRect/>
              </a:stretch>
            </p:blipFill>
            <p:spPr>
              <a:xfrm>
                <a:off x="7844170" y="6492715"/>
                <a:ext cx="1465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5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47058E81-B727-4B60-9095-DE4712994B9F}"/>
                  </a:ext>
                </a:extLst>
              </p14:cNvPr>
              <p14:cNvContentPartPr/>
              <p14:nvPr/>
            </p14:nvContentPartPr>
            <p14:xfrm>
              <a:off x="7929490" y="6422515"/>
              <a:ext cx="37080" cy="14616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47058E81-B727-4B60-9095-DE4712994B9F}"/>
                  </a:ext>
                </a:extLst>
              </p:cNvPr>
              <p:cNvPicPr/>
              <p:nvPr/>
            </p:nvPicPr>
            <p:blipFill>
              <a:blip r:embed="rId826"/>
              <a:stretch>
                <a:fillRect/>
              </a:stretch>
            </p:blipFill>
            <p:spPr>
              <a:xfrm>
                <a:off x="7920490" y="6413875"/>
                <a:ext cx="5472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7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548F1D19-04D0-4C44-9869-A7E8BC5B549E}"/>
                  </a:ext>
                </a:extLst>
              </p14:cNvPr>
              <p14:cNvContentPartPr/>
              <p14:nvPr/>
            </p14:nvContentPartPr>
            <p14:xfrm>
              <a:off x="8029210" y="6410635"/>
              <a:ext cx="101880" cy="18324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548F1D19-04D0-4C44-9869-A7E8BC5B549E}"/>
                  </a:ext>
                </a:extLst>
              </p:cNvPr>
              <p:cNvPicPr/>
              <p:nvPr/>
            </p:nvPicPr>
            <p:blipFill>
              <a:blip r:embed="rId828"/>
              <a:stretch>
                <a:fillRect/>
              </a:stretch>
            </p:blipFill>
            <p:spPr>
              <a:xfrm>
                <a:off x="8020570" y="6401995"/>
                <a:ext cx="1195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9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696D83B1-BE73-40E7-8884-388214F4B3FC}"/>
                  </a:ext>
                </a:extLst>
              </p14:cNvPr>
              <p14:cNvContentPartPr/>
              <p14:nvPr/>
            </p14:nvContentPartPr>
            <p14:xfrm>
              <a:off x="8176090" y="6412075"/>
              <a:ext cx="81360" cy="17568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696D83B1-BE73-40E7-8884-388214F4B3FC}"/>
                  </a:ext>
                </a:extLst>
              </p:cNvPr>
              <p:cNvPicPr/>
              <p:nvPr/>
            </p:nvPicPr>
            <p:blipFill>
              <a:blip r:embed="rId830"/>
              <a:stretch>
                <a:fillRect/>
              </a:stretch>
            </p:blipFill>
            <p:spPr>
              <a:xfrm>
                <a:off x="8167090" y="6403435"/>
                <a:ext cx="9900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1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6710C0D3-C0C5-49C1-8391-75AD7519566D}"/>
                  </a:ext>
                </a:extLst>
              </p14:cNvPr>
              <p14:cNvContentPartPr/>
              <p14:nvPr/>
            </p14:nvContentPartPr>
            <p14:xfrm>
              <a:off x="8289130" y="6489475"/>
              <a:ext cx="64440" cy="11592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6710C0D3-C0C5-49C1-8391-75AD7519566D}"/>
                  </a:ext>
                </a:extLst>
              </p:cNvPr>
              <p:cNvPicPr/>
              <p:nvPr/>
            </p:nvPicPr>
            <p:blipFill>
              <a:blip r:embed="rId832"/>
              <a:stretch>
                <a:fillRect/>
              </a:stretch>
            </p:blipFill>
            <p:spPr>
              <a:xfrm>
                <a:off x="8280490" y="6480835"/>
                <a:ext cx="820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3">
            <p14:nvContentPartPr>
              <p14:cNvPr id="518" name="Ink 517">
                <a:extLst>
                  <a:ext uri="{FF2B5EF4-FFF2-40B4-BE49-F238E27FC236}">
                    <a16:creationId xmlns:a16="http://schemas.microsoft.com/office/drawing/2014/main" id="{37CF1BDE-FC86-400E-A244-58C68210BAE8}"/>
                  </a:ext>
                </a:extLst>
              </p14:cNvPr>
              <p14:cNvContentPartPr/>
              <p14:nvPr/>
            </p14:nvContentPartPr>
            <p14:xfrm>
              <a:off x="8352850" y="6486235"/>
              <a:ext cx="135000" cy="114480"/>
            </p14:xfrm>
          </p:contentPart>
        </mc:Choice>
        <mc:Fallback xmlns="">
          <p:pic>
            <p:nvPicPr>
              <p:cNvPr id="518" name="Ink 517">
                <a:extLst>
                  <a:ext uri="{FF2B5EF4-FFF2-40B4-BE49-F238E27FC236}">
                    <a16:creationId xmlns:a16="http://schemas.microsoft.com/office/drawing/2014/main" id="{37CF1BDE-FC86-400E-A244-58C68210BAE8}"/>
                  </a:ext>
                </a:extLst>
              </p:cNvPr>
              <p:cNvPicPr/>
              <p:nvPr/>
            </p:nvPicPr>
            <p:blipFill>
              <a:blip r:embed="rId834"/>
              <a:stretch>
                <a:fillRect/>
              </a:stretch>
            </p:blipFill>
            <p:spPr>
              <a:xfrm>
                <a:off x="8344210" y="6477235"/>
                <a:ext cx="1526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5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609F5E1D-9B11-4F55-8453-EB1D3476D6C4}"/>
                  </a:ext>
                </a:extLst>
              </p14:cNvPr>
              <p14:cNvContentPartPr/>
              <p14:nvPr/>
            </p14:nvContentPartPr>
            <p14:xfrm>
              <a:off x="8602690" y="6457435"/>
              <a:ext cx="109440" cy="19080"/>
            </p14:xfrm>
          </p:contentPart>
        </mc:Choice>
        <mc:Fallback xmlns=""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609F5E1D-9B11-4F55-8453-EB1D3476D6C4}"/>
                  </a:ext>
                </a:extLst>
              </p:cNvPr>
              <p:cNvPicPr/>
              <p:nvPr/>
            </p:nvPicPr>
            <p:blipFill>
              <a:blip r:embed="rId836"/>
              <a:stretch>
                <a:fillRect/>
              </a:stretch>
            </p:blipFill>
            <p:spPr>
              <a:xfrm>
                <a:off x="8593690" y="6448795"/>
                <a:ext cx="1270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7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FAE19E42-B39F-43BE-B8A9-B8D5EB003F54}"/>
                  </a:ext>
                </a:extLst>
              </p14:cNvPr>
              <p14:cNvContentPartPr/>
              <p14:nvPr/>
            </p14:nvContentPartPr>
            <p14:xfrm>
              <a:off x="8631130" y="6395515"/>
              <a:ext cx="65880" cy="148320"/>
            </p14:xfrm>
          </p:contentPart>
        </mc:Choice>
        <mc:Fallback xmlns=""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FAE19E42-B39F-43BE-B8A9-B8D5EB003F54}"/>
                  </a:ext>
                </a:extLst>
              </p:cNvPr>
              <p:cNvPicPr/>
              <p:nvPr/>
            </p:nvPicPr>
            <p:blipFill>
              <a:blip r:embed="rId838"/>
              <a:stretch>
                <a:fillRect/>
              </a:stretch>
            </p:blipFill>
            <p:spPr>
              <a:xfrm>
                <a:off x="8622490" y="6386515"/>
                <a:ext cx="835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9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DFB27F5C-E8AD-476D-8620-669C0A3F504D}"/>
                  </a:ext>
                </a:extLst>
              </p14:cNvPr>
              <p14:cNvContentPartPr/>
              <p14:nvPr/>
            </p14:nvContentPartPr>
            <p14:xfrm>
              <a:off x="8762890" y="6404155"/>
              <a:ext cx="147600" cy="148320"/>
            </p14:xfrm>
          </p:contentPart>
        </mc:Choice>
        <mc:Fallback xmlns=""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DFB27F5C-E8AD-476D-8620-669C0A3F504D}"/>
                  </a:ext>
                </a:extLst>
              </p:cNvPr>
              <p:cNvPicPr/>
              <p:nvPr/>
            </p:nvPicPr>
            <p:blipFill>
              <a:blip r:embed="rId840"/>
              <a:stretch>
                <a:fillRect/>
              </a:stretch>
            </p:blipFill>
            <p:spPr>
              <a:xfrm>
                <a:off x="8754250" y="6395155"/>
                <a:ext cx="1652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1">
            <p14:nvContentPartPr>
              <p14:cNvPr id="522" name="Ink 521">
                <a:extLst>
                  <a:ext uri="{FF2B5EF4-FFF2-40B4-BE49-F238E27FC236}">
                    <a16:creationId xmlns:a16="http://schemas.microsoft.com/office/drawing/2014/main" id="{F1DD8B43-5948-4FCB-90CA-BA5838F14D23}"/>
                  </a:ext>
                </a:extLst>
              </p14:cNvPr>
              <p14:cNvContentPartPr/>
              <p14:nvPr/>
            </p14:nvContentPartPr>
            <p14:xfrm>
              <a:off x="8904730" y="6378595"/>
              <a:ext cx="116640" cy="174240"/>
            </p14:xfrm>
          </p:contentPart>
        </mc:Choice>
        <mc:Fallback xmlns="">
          <p:pic>
            <p:nvPicPr>
              <p:cNvPr id="522" name="Ink 521">
                <a:extLst>
                  <a:ext uri="{FF2B5EF4-FFF2-40B4-BE49-F238E27FC236}">
                    <a16:creationId xmlns:a16="http://schemas.microsoft.com/office/drawing/2014/main" id="{F1DD8B43-5948-4FCB-90CA-BA5838F14D23}"/>
                  </a:ext>
                </a:extLst>
              </p:cNvPr>
              <p:cNvPicPr/>
              <p:nvPr/>
            </p:nvPicPr>
            <p:blipFill>
              <a:blip r:embed="rId842"/>
              <a:stretch>
                <a:fillRect/>
              </a:stretch>
            </p:blipFill>
            <p:spPr>
              <a:xfrm>
                <a:off x="8895730" y="6369955"/>
                <a:ext cx="134280" cy="19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90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AE5FFCB-F815-4CB7-84A8-469B29EC53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94"/>
          <a:stretch/>
        </p:blipFill>
        <p:spPr>
          <a:xfrm>
            <a:off x="3393717" y="0"/>
            <a:ext cx="8562939" cy="748748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9757C054-31DC-49E1-9E1D-90D0346A1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2" t="72077" r="56163" b="14140"/>
          <a:stretch/>
        </p:blipFill>
        <p:spPr>
          <a:xfrm>
            <a:off x="198782" y="934279"/>
            <a:ext cx="3718071" cy="3909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9262C0-E31A-43E9-9780-44545FE64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34" y="1510748"/>
            <a:ext cx="3291222" cy="504245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BAFDAE6-5B49-44E6-A6E4-248E77165C21}"/>
              </a:ext>
            </a:extLst>
          </p:cNvPr>
          <p:cNvGrpSpPr/>
          <p:nvPr/>
        </p:nvGrpSpPr>
        <p:grpSpPr>
          <a:xfrm>
            <a:off x="4147450" y="1363795"/>
            <a:ext cx="680400" cy="389520"/>
            <a:chOff x="4147450" y="1363795"/>
            <a:chExt cx="680400" cy="38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BC904DC-6FDF-4336-AC00-F0B38B9EFE4F}"/>
                    </a:ext>
                  </a:extLst>
                </p14:cNvPr>
                <p14:cNvContentPartPr/>
                <p14:nvPr/>
              </p14:nvContentPartPr>
              <p14:xfrm>
                <a:off x="4203250" y="1372435"/>
                <a:ext cx="88560" cy="376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BC904DC-6FDF-4336-AC00-F0B38B9EFE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94250" y="1363435"/>
                  <a:ext cx="1062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B7C99B4-3A37-479F-AA18-D20599E47B55}"/>
                    </a:ext>
                  </a:extLst>
                </p14:cNvPr>
                <p14:cNvContentPartPr/>
                <p14:nvPr/>
              </p14:nvContentPartPr>
              <p14:xfrm>
                <a:off x="4147450" y="1568275"/>
                <a:ext cx="123480" cy="25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B7C99B4-3A37-479F-AA18-D20599E47B5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38450" y="1559275"/>
                  <a:ext cx="141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B4A32CF-D7A2-48D3-BE42-5078E2F2D013}"/>
                    </a:ext>
                  </a:extLst>
                </p14:cNvPr>
                <p14:cNvContentPartPr/>
                <p14:nvPr/>
              </p14:nvContentPartPr>
              <p14:xfrm>
                <a:off x="4353370" y="1452355"/>
                <a:ext cx="83520" cy="300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B4A32CF-D7A2-48D3-BE42-5078E2F2D0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44370" y="1443715"/>
                  <a:ext cx="1011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45ABBB9-47EF-4DEE-8893-2829424D2FAB}"/>
                    </a:ext>
                  </a:extLst>
                </p14:cNvPr>
                <p14:cNvContentPartPr/>
                <p14:nvPr/>
              </p14:nvContentPartPr>
              <p14:xfrm>
                <a:off x="4452370" y="1558555"/>
                <a:ext cx="80640" cy="13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45ABBB9-47EF-4DEE-8893-2829424D2F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43370" y="1549555"/>
                  <a:ext cx="982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EFDDD3A-9F12-40CB-9A7F-5428391BFE96}"/>
                    </a:ext>
                  </a:extLst>
                </p14:cNvPr>
                <p14:cNvContentPartPr/>
                <p14:nvPr/>
              </p14:nvContentPartPr>
              <p14:xfrm>
                <a:off x="4611850" y="1457395"/>
                <a:ext cx="89280" cy="131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EFDDD3A-9F12-40CB-9A7F-5428391BFE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03210" y="1448755"/>
                  <a:ext cx="1069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8371138-7B1A-4114-945F-DA3F04A9F3AA}"/>
                    </a:ext>
                  </a:extLst>
                </p14:cNvPr>
                <p14:cNvContentPartPr/>
                <p14:nvPr/>
              </p14:nvContentPartPr>
              <p14:xfrm>
                <a:off x="4683850" y="1487995"/>
                <a:ext cx="17280" cy="117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8371138-7B1A-4114-945F-DA3F04A9F3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75210" y="1479355"/>
                  <a:ext cx="34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DFBAFDD-DE0F-4CB2-83AA-6B0928064D46}"/>
                    </a:ext>
                  </a:extLst>
                </p14:cNvPr>
                <p14:cNvContentPartPr/>
                <p14:nvPr/>
              </p14:nvContentPartPr>
              <p14:xfrm>
                <a:off x="4761610" y="1363795"/>
                <a:ext cx="66240" cy="352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DFBAFDD-DE0F-4CB2-83AA-6B0928064D4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52610" y="1355155"/>
                  <a:ext cx="8388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53AF771-5876-4422-97C1-7C56FDF52B85}"/>
              </a:ext>
            </a:extLst>
          </p:cNvPr>
          <p:cNvGrpSpPr/>
          <p:nvPr/>
        </p:nvGrpSpPr>
        <p:grpSpPr>
          <a:xfrm>
            <a:off x="5008570" y="1504915"/>
            <a:ext cx="117360" cy="120960"/>
            <a:chOff x="5008570" y="1504915"/>
            <a:chExt cx="117360" cy="1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ADBB5DF-B1DD-40E2-BDD3-FE3100AF9A9D}"/>
                    </a:ext>
                  </a:extLst>
                </p14:cNvPr>
                <p14:cNvContentPartPr/>
                <p14:nvPr/>
              </p14:nvContentPartPr>
              <p14:xfrm>
                <a:off x="5008570" y="1504915"/>
                <a:ext cx="58320" cy="43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ADBB5DF-B1DD-40E2-BDD3-FE3100AF9A9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99930" y="1496275"/>
                  <a:ext cx="75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9C6BE7F-1768-46A0-A0DA-B578B887B6AD}"/>
                    </a:ext>
                  </a:extLst>
                </p14:cNvPr>
                <p14:cNvContentPartPr/>
                <p14:nvPr/>
              </p14:nvContentPartPr>
              <p14:xfrm>
                <a:off x="5027290" y="1575115"/>
                <a:ext cx="98640" cy="50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9C6BE7F-1768-46A0-A0DA-B578B887B6A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18650" y="1566475"/>
                  <a:ext cx="11628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FA3496B-421C-489C-9868-6CB213F1B1E9}"/>
              </a:ext>
            </a:extLst>
          </p:cNvPr>
          <p:cNvGrpSpPr/>
          <p:nvPr/>
        </p:nvGrpSpPr>
        <p:grpSpPr>
          <a:xfrm>
            <a:off x="5278570" y="1316275"/>
            <a:ext cx="281520" cy="278280"/>
            <a:chOff x="5278570" y="1316275"/>
            <a:chExt cx="28152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2351F6C-D7CF-4D20-B5CE-BAF69FDA1DED}"/>
                    </a:ext>
                  </a:extLst>
                </p14:cNvPr>
                <p14:cNvContentPartPr/>
                <p14:nvPr/>
              </p14:nvContentPartPr>
              <p14:xfrm>
                <a:off x="5278570" y="1383235"/>
                <a:ext cx="117720" cy="201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2351F6C-D7CF-4D20-B5CE-BAF69FDA1DE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69930" y="1374595"/>
                  <a:ext cx="135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322574-2423-4E0E-A5D8-EBDDD0AD1D49}"/>
                    </a:ext>
                  </a:extLst>
                </p14:cNvPr>
                <p14:cNvContentPartPr/>
                <p14:nvPr/>
              </p14:nvContentPartPr>
              <p14:xfrm>
                <a:off x="5431570" y="1316275"/>
                <a:ext cx="115920" cy="36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322574-2423-4E0E-A5D8-EBDDD0AD1D4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22570" y="1307635"/>
                  <a:ext cx="1335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D48C79C-071F-441A-B1D3-EB8F14D76A40}"/>
                    </a:ext>
                  </a:extLst>
                </p14:cNvPr>
                <p14:cNvContentPartPr/>
                <p14:nvPr/>
              </p14:nvContentPartPr>
              <p14:xfrm>
                <a:off x="5425810" y="1365235"/>
                <a:ext cx="134280" cy="229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D48C79C-071F-441A-B1D3-EB8F14D76A4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17170" y="1356235"/>
                  <a:ext cx="1519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6F88402-F86B-4B76-AE12-33D07898E752}"/>
              </a:ext>
            </a:extLst>
          </p:cNvPr>
          <p:cNvGrpSpPr/>
          <p:nvPr/>
        </p:nvGrpSpPr>
        <p:grpSpPr>
          <a:xfrm>
            <a:off x="4499170" y="1862035"/>
            <a:ext cx="770040" cy="255600"/>
            <a:chOff x="4499170" y="1862035"/>
            <a:chExt cx="77004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9A43041-0399-40AE-9062-A1E7A3EB04A4}"/>
                    </a:ext>
                  </a:extLst>
                </p14:cNvPr>
                <p14:cNvContentPartPr/>
                <p14:nvPr/>
              </p14:nvContentPartPr>
              <p14:xfrm>
                <a:off x="4499170" y="1998115"/>
                <a:ext cx="70200" cy="19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9A43041-0399-40AE-9062-A1E7A3EB04A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90530" y="1989115"/>
                  <a:ext cx="87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7280C16-19DB-4066-A970-EB21EE2ED3C3}"/>
                    </a:ext>
                  </a:extLst>
                </p14:cNvPr>
                <p14:cNvContentPartPr/>
                <p14:nvPr/>
              </p14:nvContentPartPr>
              <p14:xfrm>
                <a:off x="4657210" y="1904515"/>
                <a:ext cx="79920" cy="213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7280C16-19DB-4066-A970-EB21EE2ED3C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48570" y="1895875"/>
                  <a:ext cx="975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D611777-C1A1-4E34-9F3A-84C65C837D0E}"/>
                    </a:ext>
                  </a:extLst>
                </p14:cNvPr>
                <p14:cNvContentPartPr/>
                <p14:nvPr/>
              </p14:nvContentPartPr>
              <p14:xfrm>
                <a:off x="4801210" y="1895515"/>
                <a:ext cx="104040" cy="131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D611777-C1A1-4E34-9F3A-84C65C837D0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92210" y="1886875"/>
                  <a:ext cx="1216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76116D3-C868-402C-90FA-79C71391F156}"/>
                    </a:ext>
                  </a:extLst>
                </p14:cNvPr>
                <p14:cNvContentPartPr/>
                <p14:nvPr/>
              </p14:nvContentPartPr>
              <p14:xfrm>
                <a:off x="4848010" y="1923955"/>
                <a:ext cx="53280" cy="135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76116D3-C868-402C-90FA-79C71391F15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39370" y="1915315"/>
                  <a:ext cx="70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B552536-F815-4D32-9B18-B606036B93CC}"/>
                    </a:ext>
                  </a:extLst>
                </p14:cNvPr>
                <p14:cNvContentPartPr/>
                <p14:nvPr/>
              </p14:nvContentPartPr>
              <p14:xfrm>
                <a:off x="4968970" y="1939795"/>
                <a:ext cx="300240" cy="154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B552536-F815-4D32-9B18-B606036B93C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59970" y="1930795"/>
                  <a:ext cx="317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233ED59-8443-4D2F-8C93-A4309D454A5B}"/>
                    </a:ext>
                  </a:extLst>
                </p14:cNvPr>
                <p14:cNvContentPartPr/>
                <p14:nvPr/>
              </p14:nvContentPartPr>
              <p14:xfrm>
                <a:off x="5208730" y="1862035"/>
                <a:ext cx="36720" cy="161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233ED59-8443-4D2F-8C93-A4309D454A5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00090" y="1853035"/>
                  <a:ext cx="5436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1F8F3C8-D0C1-4A20-8CE5-F808603B6DB2}"/>
              </a:ext>
            </a:extLst>
          </p:cNvPr>
          <p:cNvGrpSpPr/>
          <p:nvPr/>
        </p:nvGrpSpPr>
        <p:grpSpPr>
          <a:xfrm>
            <a:off x="5409610" y="1803355"/>
            <a:ext cx="1165320" cy="286200"/>
            <a:chOff x="5409610" y="1803355"/>
            <a:chExt cx="116532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F47A645-5B29-4406-8511-738381EAABB5}"/>
                    </a:ext>
                  </a:extLst>
                </p14:cNvPr>
                <p14:cNvContentPartPr/>
                <p14:nvPr/>
              </p14:nvContentPartPr>
              <p14:xfrm>
                <a:off x="5409610" y="1828555"/>
                <a:ext cx="37800" cy="227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F47A645-5B29-4406-8511-738381EAAB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00610" y="1819555"/>
                  <a:ext cx="554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DDD4F78-BEE4-4814-B128-01230612190E}"/>
                    </a:ext>
                  </a:extLst>
                </p14:cNvPr>
                <p14:cNvContentPartPr/>
                <p14:nvPr/>
              </p14:nvContentPartPr>
              <p14:xfrm>
                <a:off x="5545330" y="1852315"/>
                <a:ext cx="64080" cy="237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DDD4F78-BEE4-4814-B128-01230612190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36330" y="1843315"/>
                  <a:ext cx="817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0F13CE2-A099-42EB-BCE8-700832E8E2D3}"/>
                    </a:ext>
                  </a:extLst>
                </p14:cNvPr>
                <p14:cNvContentPartPr/>
                <p14:nvPr/>
              </p14:nvContentPartPr>
              <p14:xfrm>
                <a:off x="5665930" y="1835395"/>
                <a:ext cx="115200" cy="223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0F13CE2-A099-42EB-BCE8-700832E8E2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56930" y="1826755"/>
                  <a:ext cx="1328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88BE72D-84A8-4B31-A8BF-B66710C05D84}"/>
                    </a:ext>
                  </a:extLst>
                </p14:cNvPr>
                <p14:cNvContentPartPr/>
                <p14:nvPr/>
              </p14:nvContentPartPr>
              <p14:xfrm>
                <a:off x="5879410" y="1940875"/>
                <a:ext cx="117720" cy="12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88BE72D-84A8-4B31-A8BF-B66710C05D8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70770" y="1932235"/>
                  <a:ext cx="1353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1CBB33A-CFA7-45BC-A46A-71A50A2F506F}"/>
                    </a:ext>
                  </a:extLst>
                </p14:cNvPr>
                <p14:cNvContentPartPr/>
                <p14:nvPr/>
              </p14:nvContentPartPr>
              <p14:xfrm>
                <a:off x="6058690" y="1803355"/>
                <a:ext cx="100080" cy="195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1CBB33A-CFA7-45BC-A46A-71A50A2F506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50050" y="1794715"/>
                  <a:ext cx="117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4B8C4A8-F003-4C37-A543-F6BE7E7E53D6}"/>
                    </a:ext>
                  </a:extLst>
                </p14:cNvPr>
                <p14:cNvContentPartPr/>
                <p14:nvPr/>
              </p14:nvContentPartPr>
              <p14:xfrm>
                <a:off x="6126370" y="1840435"/>
                <a:ext cx="232560" cy="240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4B8C4A8-F003-4C37-A543-F6BE7E7E53D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17730" y="1831435"/>
                  <a:ext cx="250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2298A2F-54C7-403B-AB37-AF2F19703535}"/>
                    </a:ext>
                  </a:extLst>
                </p14:cNvPr>
                <p14:cNvContentPartPr/>
                <p14:nvPr/>
              </p14:nvContentPartPr>
              <p14:xfrm>
                <a:off x="6481690" y="1921435"/>
                <a:ext cx="93240" cy="11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2298A2F-54C7-403B-AB37-AF2F1970353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72690" y="1912435"/>
                  <a:ext cx="1108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16304F8-725F-4B65-AA28-885119961275}"/>
                    </a:ext>
                  </a:extLst>
                </p14:cNvPr>
                <p14:cNvContentPartPr/>
                <p14:nvPr/>
              </p14:nvContentPartPr>
              <p14:xfrm>
                <a:off x="6511210" y="1859155"/>
                <a:ext cx="59400" cy="181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16304F8-725F-4B65-AA28-88511996127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02210" y="1850515"/>
                  <a:ext cx="7704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1695332-8265-4D6A-9817-9DCEA2B3C334}"/>
              </a:ext>
            </a:extLst>
          </p:cNvPr>
          <p:cNvGrpSpPr/>
          <p:nvPr/>
        </p:nvGrpSpPr>
        <p:grpSpPr>
          <a:xfrm>
            <a:off x="6732250" y="1737835"/>
            <a:ext cx="776880" cy="313560"/>
            <a:chOff x="6732250" y="1737835"/>
            <a:chExt cx="77688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C59AA0E-33A2-4A3E-BBFD-14E5BB0511E5}"/>
                    </a:ext>
                  </a:extLst>
                </p14:cNvPr>
                <p14:cNvContentPartPr/>
                <p14:nvPr/>
              </p14:nvContentPartPr>
              <p14:xfrm>
                <a:off x="6732250" y="1754395"/>
                <a:ext cx="115920" cy="297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C59AA0E-33A2-4A3E-BBFD-14E5BB0511E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23610" y="1745755"/>
                  <a:ext cx="1335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962302A-43BD-4EDE-84E1-678ECF04943A}"/>
                    </a:ext>
                  </a:extLst>
                </p14:cNvPr>
                <p14:cNvContentPartPr/>
                <p14:nvPr/>
              </p14:nvContentPartPr>
              <p14:xfrm>
                <a:off x="6889930" y="1865635"/>
                <a:ext cx="132120" cy="37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962302A-43BD-4EDE-84E1-678ECF04943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80930" y="1856635"/>
                  <a:ext cx="1497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F6DA8A8-CC31-4947-869F-EF764C711DFE}"/>
                    </a:ext>
                  </a:extLst>
                </p14:cNvPr>
                <p14:cNvContentPartPr/>
                <p14:nvPr/>
              </p14:nvContentPartPr>
              <p14:xfrm>
                <a:off x="7153450" y="1827475"/>
                <a:ext cx="183960" cy="157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F6DA8A8-CC31-4947-869F-EF764C711DF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44810" y="1818835"/>
                  <a:ext cx="201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A487F91-3932-43AE-89E2-E3A0A7E340EC}"/>
                    </a:ext>
                  </a:extLst>
                </p14:cNvPr>
                <p14:cNvContentPartPr/>
                <p14:nvPr/>
              </p14:nvContentPartPr>
              <p14:xfrm>
                <a:off x="7399330" y="1737835"/>
                <a:ext cx="109800" cy="40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A487F91-3932-43AE-89E2-E3A0A7E340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90330" y="1728835"/>
                  <a:ext cx="1274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FCD07FD-DD21-4AC1-AD49-59CE25B26721}"/>
                    </a:ext>
                  </a:extLst>
                </p14:cNvPr>
                <p14:cNvContentPartPr/>
                <p14:nvPr/>
              </p14:nvContentPartPr>
              <p14:xfrm>
                <a:off x="7365130" y="1785355"/>
                <a:ext cx="138960" cy="153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FCD07FD-DD21-4AC1-AD49-59CE25B2672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56130" y="1776355"/>
                  <a:ext cx="15660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877D6A9-B72D-4BD2-ACAF-00E7ADE02F7A}"/>
              </a:ext>
            </a:extLst>
          </p:cNvPr>
          <p:cNvGrpSpPr/>
          <p:nvPr/>
        </p:nvGrpSpPr>
        <p:grpSpPr>
          <a:xfrm>
            <a:off x="4257250" y="2456395"/>
            <a:ext cx="753840" cy="322920"/>
            <a:chOff x="4257250" y="2456395"/>
            <a:chExt cx="75384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28DA2C5-CE5F-4354-8D0B-1DCE0341D1A3}"/>
                    </a:ext>
                  </a:extLst>
                </p14:cNvPr>
                <p14:cNvContentPartPr/>
                <p14:nvPr/>
              </p14:nvContentPartPr>
              <p14:xfrm>
                <a:off x="4306210" y="2459635"/>
                <a:ext cx="78840" cy="277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28DA2C5-CE5F-4354-8D0B-1DCE0341D1A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97570" y="2450635"/>
                  <a:ext cx="964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CD19234-6106-4CC3-AE68-E091AD03C08D}"/>
                    </a:ext>
                  </a:extLst>
                </p14:cNvPr>
                <p14:cNvContentPartPr/>
                <p14:nvPr/>
              </p14:nvContentPartPr>
              <p14:xfrm>
                <a:off x="4257250" y="2629555"/>
                <a:ext cx="149760" cy="32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CD19234-6106-4CC3-AE68-E091AD03C08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48250" y="2620915"/>
                  <a:ext cx="1674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AD93E7A-5FB2-47EA-940D-CD052CB6BBAF}"/>
                    </a:ext>
                  </a:extLst>
                </p14:cNvPr>
                <p14:cNvContentPartPr/>
                <p14:nvPr/>
              </p14:nvContentPartPr>
              <p14:xfrm>
                <a:off x="4444450" y="2518675"/>
                <a:ext cx="177840" cy="260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AD93E7A-5FB2-47EA-940D-CD052CB6BBA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35810" y="2509675"/>
                  <a:ext cx="1954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B7B558-23A4-42E0-BDCC-DE262C19F08E}"/>
                    </a:ext>
                  </a:extLst>
                </p14:cNvPr>
                <p14:cNvContentPartPr/>
                <p14:nvPr/>
              </p14:nvContentPartPr>
              <p14:xfrm>
                <a:off x="4652170" y="2520475"/>
                <a:ext cx="105120" cy="177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B7B558-23A4-42E0-BDCC-DE262C19F08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43170" y="2511835"/>
                  <a:ext cx="122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8F8F25D-8F9E-4E8F-9D30-EDD70179024E}"/>
                    </a:ext>
                  </a:extLst>
                </p14:cNvPr>
                <p14:cNvContentPartPr/>
                <p14:nvPr/>
              </p14:nvContentPartPr>
              <p14:xfrm>
                <a:off x="4772770" y="2456395"/>
                <a:ext cx="99720" cy="275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8F8F25D-8F9E-4E8F-9D30-EDD70179024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63770" y="2447755"/>
                  <a:ext cx="1173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9C8C862-08A4-4035-AA9A-C0554651812F}"/>
                    </a:ext>
                  </a:extLst>
                </p14:cNvPr>
                <p14:cNvContentPartPr/>
                <p14:nvPr/>
              </p14:nvContentPartPr>
              <p14:xfrm>
                <a:off x="4938730" y="2534155"/>
                <a:ext cx="72360" cy="90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9C8C862-08A4-4035-AA9A-C0554651812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30090" y="2525155"/>
                  <a:ext cx="900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94B098-FB2A-4C07-9942-1B4F54880D49}"/>
              </a:ext>
            </a:extLst>
          </p:cNvPr>
          <p:cNvGrpSpPr/>
          <p:nvPr/>
        </p:nvGrpSpPr>
        <p:grpSpPr>
          <a:xfrm>
            <a:off x="5213050" y="2436955"/>
            <a:ext cx="192960" cy="245880"/>
            <a:chOff x="5213050" y="2436955"/>
            <a:chExt cx="192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F8E6504-7C0E-414D-8E93-FEC5F053C01C}"/>
                    </a:ext>
                  </a:extLst>
                </p14:cNvPr>
                <p14:cNvContentPartPr/>
                <p14:nvPr/>
              </p14:nvContentPartPr>
              <p14:xfrm>
                <a:off x="5213050" y="2436955"/>
                <a:ext cx="128160" cy="245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F8E6504-7C0E-414D-8E93-FEC5F053C01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04050" y="2428315"/>
                  <a:ext cx="1458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2E807FF-5130-4840-A2B4-EB1A103D1D44}"/>
                    </a:ext>
                  </a:extLst>
                </p14:cNvPr>
                <p14:cNvContentPartPr/>
                <p14:nvPr/>
              </p14:nvContentPartPr>
              <p14:xfrm>
                <a:off x="5237530" y="2564035"/>
                <a:ext cx="168480" cy="29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2E807FF-5130-4840-A2B4-EB1A103D1D4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28530" y="2555035"/>
                  <a:ext cx="1861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F36F5C8-8D38-4108-AB63-15F3571ED180}"/>
              </a:ext>
            </a:extLst>
          </p:cNvPr>
          <p:cNvGrpSpPr/>
          <p:nvPr/>
        </p:nvGrpSpPr>
        <p:grpSpPr>
          <a:xfrm>
            <a:off x="4521490" y="2886235"/>
            <a:ext cx="2813760" cy="365760"/>
            <a:chOff x="4521490" y="2886235"/>
            <a:chExt cx="281376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7C8021F-2B0A-437E-AA3E-53E66BF3590A}"/>
                    </a:ext>
                  </a:extLst>
                </p14:cNvPr>
                <p14:cNvContentPartPr/>
                <p14:nvPr/>
              </p14:nvContentPartPr>
              <p14:xfrm>
                <a:off x="4521490" y="3143275"/>
                <a:ext cx="98640" cy="6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7C8021F-2B0A-437E-AA3E-53E66BF3590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12850" y="3134275"/>
                  <a:ext cx="1162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7C3362F-A0BB-46EE-8165-4CC40FB9EA97}"/>
                    </a:ext>
                  </a:extLst>
                </p14:cNvPr>
                <p14:cNvContentPartPr/>
                <p14:nvPr/>
              </p14:nvContentPartPr>
              <p14:xfrm>
                <a:off x="4668730" y="3053995"/>
                <a:ext cx="128880" cy="198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7C3362F-A0BB-46EE-8165-4CC40FB9EA9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60090" y="3044995"/>
                  <a:ext cx="146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2B92735-123A-409C-979F-918AFB2F7CC6}"/>
                    </a:ext>
                  </a:extLst>
                </p14:cNvPr>
                <p14:cNvContentPartPr/>
                <p14:nvPr/>
              </p14:nvContentPartPr>
              <p14:xfrm>
                <a:off x="4821730" y="3033835"/>
                <a:ext cx="129600" cy="208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2B92735-123A-409C-979F-918AFB2F7CC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12730" y="3024835"/>
                  <a:ext cx="147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AEBA7C4-8BA5-4F18-8FCE-B5C707D59157}"/>
                    </a:ext>
                  </a:extLst>
                </p14:cNvPr>
                <p14:cNvContentPartPr/>
                <p14:nvPr/>
              </p14:nvContentPartPr>
              <p14:xfrm>
                <a:off x="4852330" y="3124195"/>
                <a:ext cx="153000" cy="21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AEBA7C4-8BA5-4F18-8FCE-B5C707D5915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43330" y="3115555"/>
                  <a:ext cx="170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945877E-E9D4-44E9-9DC5-C06EC1D6C6EB}"/>
                    </a:ext>
                  </a:extLst>
                </p14:cNvPr>
                <p14:cNvContentPartPr/>
                <p14:nvPr/>
              </p14:nvContentPartPr>
              <p14:xfrm>
                <a:off x="5063650" y="3091075"/>
                <a:ext cx="117360" cy="126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945877E-E9D4-44E9-9DC5-C06EC1D6C6E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055010" y="3082075"/>
                  <a:ext cx="135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4B6D3A1-E355-453B-8A09-1943E53DEDD9}"/>
                    </a:ext>
                  </a:extLst>
                </p14:cNvPr>
                <p14:cNvContentPartPr/>
                <p14:nvPr/>
              </p14:nvContentPartPr>
              <p14:xfrm>
                <a:off x="5297290" y="3114115"/>
                <a:ext cx="113400" cy="19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4B6D3A1-E355-453B-8A09-1943E53DEDD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88650" y="3105115"/>
                  <a:ext cx="1310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7A81CCC-D2AE-4C5C-A5FC-D1407E8EB92F}"/>
                    </a:ext>
                  </a:extLst>
                </p14:cNvPr>
                <p14:cNvContentPartPr/>
                <p14:nvPr/>
              </p14:nvContentPartPr>
              <p14:xfrm>
                <a:off x="5352010" y="3053635"/>
                <a:ext cx="54000" cy="129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7A81CCC-D2AE-4C5C-A5FC-D1407E8EB92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43010" y="3044995"/>
                  <a:ext cx="71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D5CE8FF-2FD2-429E-929E-904C2F4F4576}"/>
                    </a:ext>
                  </a:extLst>
                </p14:cNvPr>
                <p14:cNvContentPartPr/>
                <p14:nvPr/>
              </p14:nvContentPartPr>
              <p14:xfrm>
                <a:off x="5526610" y="3007555"/>
                <a:ext cx="88920" cy="212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D5CE8FF-2FD2-429E-929E-904C2F4F457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17610" y="2998915"/>
                  <a:ext cx="106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A607C-FDC9-4551-9E8A-22BDB65F3694}"/>
                    </a:ext>
                  </a:extLst>
                </p14:cNvPr>
                <p14:cNvContentPartPr/>
                <p14:nvPr/>
              </p14:nvContentPartPr>
              <p14:xfrm>
                <a:off x="5681410" y="2974795"/>
                <a:ext cx="122760" cy="190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A607C-FDC9-4551-9E8A-22BDB65F369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72410" y="2966155"/>
                  <a:ext cx="1404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24432A7-C52B-4739-92EC-CE70DA2D3116}"/>
                    </a:ext>
                  </a:extLst>
                </p14:cNvPr>
                <p14:cNvContentPartPr/>
                <p14:nvPr/>
              </p14:nvContentPartPr>
              <p14:xfrm>
                <a:off x="5932330" y="3058675"/>
                <a:ext cx="90360" cy="14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24432A7-C52B-4739-92EC-CE70DA2D311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23690" y="3050035"/>
                  <a:ext cx="108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A9055E1-7463-4F51-BEAB-E544B6846DDF}"/>
                    </a:ext>
                  </a:extLst>
                </p14:cNvPr>
                <p14:cNvContentPartPr/>
                <p14:nvPr/>
              </p14:nvContentPartPr>
              <p14:xfrm>
                <a:off x="6115210" y="2970115"/>
                <a:ext cx="106920" cy="179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A9055E1-7463-4F51-BEAB-E544B6846DD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106570" y="2961115"/>
                  <a:ext cx="124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95E521E-CFA2-400D-B027-D9BD8D7242FC}"/>
                    </a:ext>
                  </a:extLst>
                </p14:cNvPr>
                <p14:cNvContentPartPr/>
                <p14:nvPr/>
              </p14:nvContentPartPr>
              <p14:xfrm>
                <a:off x="6302770" y="3025195"/>
                <a:ext cx="126000" cy="133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95E521E-CFA2-400D-B027-D9BD8D7242F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94130" y="3016555"/>
                  <a:ext cx="143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F4E1E9B-11B9-4EA3-AFAB-7CDD0FB778F9}"/>
                    </a:ext>
                  </a:extLst>
                </p14:cNvPr>
                <p14:cNvContentPartPr/>
                <p14:nvPr/>
              </p14:nvContentPartPr>
              <p14:xfrm>
                <a:off x="6484930" y="3037075"/>
                <a:ext cx="127440" cy="198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F4E1E9B-11B9-4EA3-AFAB-7CDD0FB778F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76290" y="3028075"/>
                  <a:ext cx="1450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3795FA8-4EE5-46C3-B85A-CBFC609FEA26}"/>
                    </a:ext>
                  </a:extLst>
                </p14:cNvPr>
                <p14:cNvContentPartPr/>
                <p14:nvPr/>
              </p14:nvContentPartPr>
              <p14:xfrm>
                <a:off x="6561250" y="2944915"/>
                <a:ext cx="201960" cy="192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3795FA8-4EE5-46C3-B85A-CBFC609FEA2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52250" y="2936275"/>
                  <a:ext cx="219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7DE0F2-54C2-42C9-B118-9ABAC3AC4098}"/>
                    </a:ext>
                  </a:extLst>
                </p14:cNvPr>
                <p14:cNvContentPartPr/>
                <p14:nvPr/>
              </p14:nvContentPartPr>
              <p14:xfrm>
                <a:off x="6722890" y="2886235"/>
                <a:ext cx="76320" cy="250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7DE0F2-54C2-42C9-B118-9ABAC3AC40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714250" y="2877595"/>
                  <a:ext cx="939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CDF9866-7AA3-4453-978B-F76D88D14401}"/>
                    </a:ext>
                  </a:extLst>
                </p14:cNvPr>
                <p14:cNvContentPartPr/>
                <p14:nvPr/>
              </p14:nvContentPartPr>
              <p14:xfrm>
                <a:off x="6915490" y="3010435"/>
                <a:ext cx="140760" cy="65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CDF9866-7AA3-4453-978B-F76D88D1440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06850" y="3001795"/>
                  <a:ext cx="1584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1F1778F-668B-4F86-9374-CDA41695F41E}"/>
                    </a:ext>
                  </a:extLst>
                </p14:cNvPr>
                <p14:cNvContentPartPr/>
                <p14:nvPr/>
              </p14:nvContentPartPr>
              <p14:xfrm>
                <a:off x="7099090" y="2913235"/>
                <a:ext cx="182160" cy="22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1F1778F-668B-4F86-9374-CDA41695F41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90450" y="2904235"/>
                  <a:ext cx="1998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8C2DFF3-6086-47CD-A10D-55C80F040E00}"/>
                    </a:ext>
                  </a:extLst>
                </p14:cNvPr>
                <p14:cNvContentPartPr/>
                <p14:nvPr/>
              </p14:nvContentPartPr>
              <p14:xfrm>
                <a:off x="7203130" y="3025195"/>
                <a:ext cx="132120" cy="17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8C2DFF3-6086-47CD-A10D-55C80F040E0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94130" y="3016555"/>
                  <a:ext cx="14976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2BB5E67-A70B-4024-92B0-36127A1D0FE5}"/>
              </a:ext>
            </a:extLst>
          </p:cNvPr>
          <p:cNvGrpSpPr/>
          <p:nvPr/>
        </p:nvGrpSpPr>
        <p:grpSpPr>
          <a:xfrm>
            <a:off x="4360930" y="3584635"/>
            <a:ext cx="946800" cy="320040"/>
            <a:chOff x="4360930" y="3584635"/>
            <a:chExt cx="94680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D972504-A3E4-4258-86C9-A689479D46C7}"/>
                    </a:ext>
                  </a:extLst>
                </p14:cNvPr>
                <p14:cNvContentPartPr/>
                <p14:nvPr/>
              </p14:nvContentPartPr>
              <p14:xfrm>
                <a:off x="4393690" y="3584635"/>
                <a:ext cx="64440" cy="298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D972504-A3E4-4258-86C9-A689479D46C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84690" y="3575635"/>
                  <a:ext cx="82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04ED56E-5A8A-4B84-962E-982C003385D7}"/>
                    </a:ext>
                  </a:extLst>
                </p14:cNvPr>
                <p14:cNvContentPartPr/>
                <p14:nvPr/>
              </p14:nvContentPartPr>
              <p14:xfrm>
                <a:off x="4360930" y="3778675"/>
                <a:ext cx="119520" cy="25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04ED56E-5A8A-4B84-962E-982C003385D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352290" y="3770035"/>
                  <a:ext cx="1371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9CE6C1A-4F36-41BA-96E7-48043662D2E9}"/>
                    </a:ext>
                  </a:extLst>
                </p14:cNvPr>
                <p14:cNvContentPartPr/>
                <p14:nvPr/>
              </p14:nvContentPartPr>
              <p14:xfrm>
                <a:off x="4557490" y="3625675"/>
                <a:ext cx="196560" cy="264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9CE6C1A-4F36-41BA-96E7-48043662D2E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48850" y="3617035"/>
                  <a:ext cx="214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23BCD9B-E548-4263-9825-A006E0FF95F5}"/>
                    </a:ext>
                  </a:extLst>
                </p14:cNvPr>
                <p14:cNvContentPartPr/>
                <p14:nvPr/>
              </p14:nvContentPartPr>
              <p14:xfrm>
                <a:off x="4791490" y="3666355"/>
                <a:ext cx="123120" cy="171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23BCD9B-E548-4263-9825-A006E0FF95F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782850" y="3657715"/>
                  <a:ext cx="140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0B32BFB-44EA-4884-ACCF-32C879098BC9}"/>
                    </a:ext>
                  </a:extLst>
                </p14:cNvPr>
                <p14:cNvContentPartPr/>
                <p14:nvPr/>
              </p14:nvContentPartPr>
              <p14:xfrm>
                <a:off x="4940890" y="3612715"/>
                <a:ext cx="195120" cy="291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0B32BFB-44EA-4884-ACCF-32C879098BC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932250" y="3604075"/>
                  <a:ext cx="2127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DE02B29-D8B9-43FB-BBBE-B81F74FBC451}"/>
                    </a:ext>
                  </a:extLst>
                </p14:cNvPr>
                <p14:cNvContentPartPr/>
                <p14:nvPr/>
              </p14:nvContentPartPr>
              <p14:xfrm>
                <a:off x="5097130" y="3773995"/>
                <a:ext cx="117720" cy="49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DE02B29-D8B9-43FB-BBBE-B81F74FBC45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88490" y="3764995"/>
                  <a:ext cx="135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41EA8D9-0D29-4A2C-83AA-B0B6C6C59BD4}"/>
                    </a:ext>
                  </a:extLst>
                </p14:cNvPr>
                <p14:cNvContentPartPr/>
                <p14:nvPr/>
              </p14:nvContentPartPr>
              <p14:xfrm>
                <a:off x="5291890" y="3607675"/>
                <a:ext cx="15840" cy="187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41EA8D9-0D29-4A2C-83AA-B0B6C6C59BD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82890" y="3599035"/>
                  <a:ext cx="3348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2AF35125-842C-43B6-BD0D-E7ACB42AD03C}"/>
              </a:ext>
            </a:extLst>
          </p:cNvPr>
          <p:cNvGrpSpPr/>
          <p:nvPr/>
        </p:nvGrpSpPr>
        <p:grpSpPr>
          <a:xfrm>
            <a:off x="4545970" y="4134715"/>
            <a:ext cx="689400" cy="234360"/>
            <a:chOff x="4545970" y="4134715"/>
            <a:chExt cx="68940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79FE2C4-6A75-421F-AB4A-FD5325C0083D}"/>
                    </a:ext>
                  </a:extLst>
                </p14:cNvPr>
                <p14:cNvContentPartPr/>
                <p14:nvPr/>
              </p14:nvContentPartPr>
              <p14:xfrm>
                <a:off x="4545970" y="4223995"/>
                <a:ext cx="117720" cy="23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79FE2C4-6A75-421F-AB4A-FD5325C0083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536970" y="4214995"/>
                  <a:ext cx="1353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DFFB4C8-6130-4963-BDF3-DE9FFCDEF86F}"/>
                    </a:ext>
                  </a:extLst>
                </p14:cNvPr>
                <p14:cNvContentPartPr/>
                <p14:nvPr/>
              </p14:nvContentPartPr>
              <p14:xfrm>
                <a:off x="4735690" y="4135075"/>
                <a:ext cx="143640" cy="221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DFFB4C8-6130-4963-BDF3-DE9FFCDEF86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26690" y="4126075"/>
                  <a:ext cx="161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C801DD3-5282-41C8-9EE3-9635D2FB850C}"/>
                    </a:ext>
                  </a:extLst>
                </p14:cNvPr>
                <p14:cNvContentPartPr/>
                <p14:nvPr/>
              </p14:nvContentPartPr>
              <p14:xfrm>
                <a:off x="4936570" y="4215715"/>
                <a:ext cx="151920" cy="153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C801DD3-5282-41C8-9EE3-9635D2FB850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927930" y="4206715"/>
                  <a:ext cx="169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9258ED5-3378-4EE2-B9DA-53BC5E1CE84D}"/>
                    </a:ext>
                  </a:extLst>
                </p14:cNvPr>
                <p14:cNvContentPartPr/>
                <p14:nvPr/>
              </p14:nvContentPartPr>
              <p14:xfrm>
                <a:off x="5116570" y="4218955"/>
                <a:ext cx="118800" cy="10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9258ED5-3378-4EE2-B9DA-53BC5E1CE84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07930" y="4210315"/>
                  <a:ext cx="136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7EAD7D9-100A-4120-9A21-51E8A82881C5}"/>
                    </a:ext>
                  </a:extLst>
                </p14:cNvPr>
                <p14:cNvContentPartPr/>
                <p14:nvPr/>
              </p14:nvContentPartPr>
              <p14:xfrm>
                <a:off x="5163010" y="4134715"/>
                <a:ext cx="51840" cy="190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7EAD7D9-100A-4120-9A21-51E8A82881C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54010" y="4125715"/>
                  <a:ext cx="6948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DBF7A5D6-ED8E-4FBF-A20E-A78585A0F40E}"/>
              </a:ext>
            </a:extLst>
          </p:cNvPr>
          <p:cNvGrpSpPr/>
          <p:nvPr/>
        </p:nvGrpSpPr>
        <p:grpSpPr>
          <a:xfrm>
            <a:off x="5415370" y="4039315"/>
            <a:ext cx="1908720" cy="298080"/>
            <a:chOff x="5415370" y="4039315"/>
            <a:chExt cx="190872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B3BFFC1-BEF7-4364-B1AD-F3A7FA87A802}"/>
                    </a:ext>
                  </a:extLst>
                </p14:cNvPr>
                <p14:cNvContentPartPr/>
                <p14:nvPr/>
              </p14:nvContentPartPr>
              <p14:xfrm>
                <a:off x="5415370" y="4148035"/>
                <a:ext cx="128160" cy="106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B3BFFC1-BEF7-4364-B1AD-F3A7FA87A80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06370" y="4139035"/>
                  <a:ext cx="145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60A97DD-CCD7-4DB8-8796-DE9B2DC57539}"/>
                    </a:ext>
                  </a:extLst>
                </p14:cNvPr>
                <p14:cNvContentPartPr/>
                <p14:nvPr/>
              </p14:nvContentPartPr>
              <p14:xfrm>
                <a:off x="5510770" y="4168195"/>
                <a:ext cx="32040" cy="169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60A97DD-CCD7-4DB8-8796-DE9B2DC5753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02130" y="4159195"/>
                  <a:ext cx="496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DD646AC-19FC-41CD-AE84-D2E22E9BD967}"/>
                    </a:ext>
                  </a:extLst>
                </p14:cNvPr>
                <p14:cNvContentPartPr/>
                <p14:nvPr/>
              </p14:nvContentPartPr>
              <p14:xfrm>
                <a:off x="5613010" y="4105915"/>
                <a:ext cx="352080" cy="207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DD646AC-19FC-41CD-AE84-D2E22E9BD96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04010" y="4097275"/>
                  <a:ext cx="3697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681BFDF-03EF-48A2-89BE-E9CBA5816F45}"/>
                    </a:ext>
                  </a:extLst>
                </p14:cNvPr>
                <p14:cNvContentPartPr/>
                <p14:nvPr/>
              </p14:nvContentPartPr>
              <p14:xfrm>
                <a:off x="6086770" y="4102315"/>
                <a:ext cx="159480" cy="188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681BFDF-03EF-48A2-89BE-E9CBA5816F4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077770" y="4093315"/>
                  <a:ext cx="177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9AEC66B-B916-4454-A60F-76EFEB441FA3}"/>
                    </a:ext>
                  </a:extLst>
                </p14:cNvPr>
                <p14:cNvContentPartPr/>
                <p14:nvPr/>
              </p14:nvContentPartPr>
              <p14:xfrm>
                <a:off x="6306370" y="4182235"/>
                <a:ext cx="105840" cy="101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9AEC66B-B916-4454-A60F-76EFEB441FA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97370" y="4173595"/>
                  <a:ext cx="1234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31CBA2C-1AB1-42A1-9719-A9B80623E730}"/>
                    </a:ext>
                  </a:extLst>
                </p14:cNvPr>
                <p14:cNvContentPartPr/>
                <p14:nvPr/>
              </p14:nvContentPartPr>
              <p14:xfrm>
                <a:off x="6519130" y="4167115"/>
                <a:ext cx="136440" cy="13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31CBA2C-1AB1-42A1-9719-A9B80623E73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10490" y="4158115"/>
                  <a:ext cx="1540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39EA00A-BB09-413D-BF50-5B3AF5D3790D}"/>
                    </a:ext>
                  </a:extLst>
                </p14:cNvPr>
                <p14:cNvContentPartPr/>
                <p14:nvPr/>
              </p14:nvContentPartPr>
              <p14:xfrm>
                <a:off x="6577810" y="4094755"/>
                <a:ext cx="94680" cy="213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39EA00A-BB09-413D-BF50-5B3AF5D3790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568810" y="4086115"/>
                  <a:ext cx="1123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123E096-EEC0-403E-BF88-8E4A2CCD3EC9}"/>
                    </a:ext>
                  </a:extLst>
                </p14:cNvPr>
                <p14:cNvContentPartPr/>
                <p14:nvPr/>
              </p14:nvContentPartPr>
              <p14:xfrm>
                <a:off x="6802450" y="4039315"/>
                <a:ext cx="160920" cy="2736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123E096-EEC0-403E-BF88-8E4A2CCD3EC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93450" y="4030675"/>
                  <a:ext cx="1785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C9FCC47-F48C-4DEA-B3AF-2208CC6CD384}"/>
                    </a:ext>
                  </a:extLst>
                </p14:cNvPr>
                <p14:cNvContentPartPr/>
                <p14:nvPr/>
              </p14:nvContentPartPr>
              <p14:xfrm>
                <a:off x="6999370" y="4126435"/>
                <a:ext cx="196560" cy="53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C9FCC47-F48C-4DEA-B3AF-2208CC6CD38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990370" y="4117435"/>
                  <a:ext cx="214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13F64CC-ED3A-4FFC-A0D4-C49CF689C40E}"/>
                    </a:ext>
                  </a:extLst>
                </p14:cNvPr>
                <p14:cNvContentPartPr/>
                <p14:nvPr/>
              </p14:nvContentPartPr>
              <p14:xfrm>
                <a:off x="7278370" y="4050475"/>
                <a:ext cx="45720" cy="217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13F64CC-ED3A-4FFC-A0D4-C49CF689C40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269730" y="4041475"/>
                  <a:ext cx="6336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FD804D61-0493-475E-A2FD-A245A2D9AF2E}"/>
              </a:ext>
            </a:extLst>
          </p:cNvPr>
          <p:cNvGrpSpPr/>
          <p:nvPr/>
        </p:nvGrpSpPr>
        <p:grpSpPr>
          <a:xfrm>
            <a:off x="4438330" y="4604875"/>
            <a:ext cx="1686960" cy="793440"/>
            <a:chOff x="4438330" y="4604875"/>
            <a:chExt cx="1686960" cy="79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B700AA7-F269-43E5-951E-A76B0ADF6359}"/>
                    </a:ext>
                  </a:extLst>
                </p14:cNvPr>
                <p14:cNvContentPartPr/>
                <p14:nvPr/>
              </p14:nvContentPartPr>
              <p14:xfrm>
                <a:off x="4487290" y="4613875"/>
                <a:ext cx="64800" cy="240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B700AA7-F269-43E5-951E-A76B0ADF635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78290" y="4604875"/>
                  <a:ext cx="824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8707DDC-E75E-440E-A06D-3B6E7C497135}"/>
                    </a:ext>
                  </a:extLst>
                </p14:cNvPr>
                <p14:cNvContentPartPr/>
                <p14:nvPr/>
              </p14:nvContentPartPr>
              <p14:xfrm>
                <a:off x="4438330" y="4760395"/>
                <a:ext cx="164880" cy="18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8707DDC-E75E-440E-A06D-3B6E7C49713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29690" y="4751755"/>
                  <a:ext cx="182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4061C2B-F661-4967-87A0-7F0AE805EE9A}"/>
                    </a:ext>
                  </a:extLst>
                </p14:cNvPr>
                <p14:cNvContentPartPr/>
                <p14:nvPr/>
              </p14:nvContentPartPr>
              <p14:xfrm>
                <a:off x="4682050" y="4648075"/>
                <a:ext cx="128880" cy="279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4061C2B-F661-4967-87A0-7F0AE805EE9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673050" y="4639075"/>
                  <a:ext cx="1465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C0AA4CB-49F3-4844-9976-974CBAA29311}"/>
                    </a:ext>
                  </a:extLst>
                </p14:cNvPr>
                <p14:cNvContentPartPr/>
                <p14:nvPr/>
              </p14:nvContentPartPr>
              <p14:xfrm>
                <a:off x="4842610" y="4643035"/>
                <a:ext cx="132120" cy="3121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C0AA4CB-49F3-4844-9976-974CBAA2931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33610" y="4634395"/>
                  <a:ext cx="1497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E324C23D-6900-4725-B195-35775C3362A3}"/>
                    </a:ext>
                  </a:extLst>
                </p14:cNvPr>
                <p14:cNvContentPartPr/>
                <p14:nvPr/>
              </p14:nvContentPartPr>
              <p14:xfrm>
                <a:off x="5058250" y="4745995"/>
                <a:ext cx="91080" cy="723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E324C23D-6900-4725-B195-35775C3362A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049250" y="4736995"/>
                  <a:ext cx="108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BDCB4507-03C9-408C-B26C-D71B673C0176}"/>
                    </a:ext>
                  </a:extLst>
                </p14:cNvPr>
                <p14:cNvContentPartPr/>
                <p14:nvPr/>
              </p14:nvContentPartPr>
              <p14:xfrm>
                <a:off x="5337250" y="4718635"/>
                <a:ext cx="149760" cy="234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BDCB4507-03C9-408C-B26C-D71B673C017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328250" y="4709995"/>
                  <a:ext cx="167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78E4F51F-E03A-4BC1-8669-F11108D90F89}"/>
                    </a:ext>
                  </a:extLst>
                </p14:cNvPr>
                <p14:cNvContentPartPr/>
                <p14:nvPr/>
              </p14:nvContentPartPr>
              <p14:xfrm>
                <a:off x="5462170" y="4604875"/>
                <a:ext cx="120960" cy="2419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78E4F51F-E03A-4BC1-8669-F11108D90F8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53170" y="4596235"/>
                  <a:ext cx="1386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B8E6279C-32BE-4272-B29E-4D5EDCAE6079}"/>
                    </a:ext>
                  </a:extLst>
                </p14:cNvPr>
                <p14:cNvContentPartPr/>
                <p14:nvPr/>
              </p14:nvContentPartPr>
              <p14:xfrm>
                <a:off x="4805890" y="5232355"/>
                <a:ext cx="180720" cy="16488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B8E6279C-32BE-4272-B29E-4D5EDCAE607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96890" y="5223715"/>
                  <a:ext cx="198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34B53813-6717-4D7D-A272-61A7CDCDB01A}"/>
                    </a:ext>
                  </a:extLst>
                </p14:cNvPr>
                <p14:cNvContentPartPr/>
                <p14:nvPr/>
              </p14:nvContentPartPr>
              <p14:xfrm>
                <a:off x="5033050" y="5301475"/>
                <a:ext cx="127440" cy="612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34B53813-6717-4D7D-A272-61A7CDCDB01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24050" y="5292475"/>
                  <a:ext cx="145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DED13128-5D94-4808-BB61-75FA4C2EF111}"/>
                    </a:ext>
                  </a:extLst>
                </p14:cNvPr>
                <p14:cNvContentPartPr/>
                <p14:nvPr/>
              </p14:nvContentPartPr>
              <p14:xfrm>
                <a:off x="5091010" y="5202115"/>
                <a:ext cx="59040" cy="1962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DED13128-5D94-4808-BB61-75FA4C2EF11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082010" y="5193475"/>
                  <a:ext cx="76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055FD2BD-1A4B-441D-8ABC-42314E36FBA0}"/>
                    </a:ext>
                  </a:extLst>
                </p14:cNvPr>
                <p14:cNvContentPartPr/>
                <p14:nvPr/>
              </p14:nvContentPartPr>
              <p14:xfrm>
                <a:off x="5216650" y="5135155"/>
                <a:ext cx="294840" cy="2232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055FD2BD-1A4B-441D-8ABC-42314E36FBA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207650" y="5126515"/>
                  <a:ext cx="312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4DDF8C22-CB0F-4F54-B638-189D66052445}"/>
                    </a:ext>
                  </a:extLst>
                </p14:cNvPr>
                <p14:cNvContentPartPr/>
                <p14:nvPr/>
              </p14:nvContentPartPr>
              <p14:xfrm>
                <a:off x="5443450" y="5105275"/>
                <a:ext cx="266040" cy="22104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4DDF8C22-CB0F-4F54-B638-189D6605244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434450" y="5096275"/>
                  <a:ext cx="283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D46913F5-A6DB-47A4-97EC-24B27F267A2C}"/>
                    </a:ext>
                  </a:extLst>
                </p14:cNvPr>
                <p14:cNvContentPartPr/>
                <p14:nvPr/>
              </p14:nvContentPartPr>
              <p14:xfrm>
                <a:off x="5735770" y="5188795"/>
                <a:ext cx="144000" cy="4536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D46913F5-A6DB-47A4-97EC-24B27F267A2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726770" y="5180155"/>
                  <a:ext cx="1616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0FB8EF52-0EFD-492F-93A6-B850C7B91D49}"/>
                    </a:ext>
                  </a:extLst>
                </p14:cNvPr>
                <p14:cNvContentPartPr/>
                <p14:nvPr/>
              </p14:nvContentPartPr>
              <p14:xfrm>
                <a:off x="5817130" y="5109955"/>
                <a:ext cx="52920" cy="1713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0FB8EF52-0EFD-492F-93A6-B850C7B91D4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808130" y="5101315"/>
                  <a:ext cx="70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0BFD80F9-3A6A-4FC7-BFA1-86D02A949CE2}"/>
                    </a:ext>
                  </a:extLst>
                </p14:cNvPr>
                <p14:cNvContentPartPr/>
                <p14:nvPr/>
              </p14:nvContentPartPr>
              <p14:xfrm>
                <a:off x="5973730" y="5165035"/>
                <a:ext cx="100800" cy="9288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0BFD80F9-3A6A-4FC7-BFA1-86D02A949CE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964730" y="5156035"/>
                  <a:ext cx="118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7D7BE357-45B8-473B-9153-490F4E21833F}"/>
                    </a:ext>
                  </a:extLst>
                </p14:cNvPr>
                <p14:cNvContentPartPr/>
                <p14:nvPr/>
              </p14:nvContentPartPr>
              <p14:xfrm>
                <a:off x="6000730" y="5012395"/>
                <a:ext cx="124560" cy="25236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7D7BE357-45B8-473B-9153-490F4E21833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992090" y="5003755"/>
                  <a:ext cx="14220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E4574304-15F3-4D8D-B663-298F324F03F9}"/>
              </a:ext>
            </a:extLst>
          </p:cNvPr>
          <p:cNvGrpSpPr/>
          <p:nvPr/>
        </p:nvGrpSpPr>
        <p:grpSpPr>
          <a:xfrm>
            <a:off x="6272170" y="4963435"/>
            <a:ext cx="498600" cy="240480"/>
            <a:chOff x="6272170" y="4963435"/>
            <a:chExt cx="49860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0203D9E1-97A8-4525-A362-224E9293D54D}"/>
                    </a:ext>
                  </a:extLst>
                </p14:cNvPr>
                <p14:cNvContentPartPr/>
                <p14:nvPr/>
              </p14:nvContentPartPr>
              <p14:xfrm>
                <a:off x="6272170" y="5105275"/>
                <a:ext cx="143280" cy="8892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0203D9E1-97A8-4525-A362-224E9293D54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263530" y="5096635"/>
                  <a:ext cx="1609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8C568775-88A2-4483-95B8-DABC0FFD4BB5}"/>
                    </a:ext>
                  </a:extLst>
                </p14:cNvPr>
                <p14:cNvContentPartPr/>
                <p14:nvPr/>
              </p14:nvContentPartPr>
              <p14:xfrm>
                <a:off x="6502570" y="4963435"/>
                <a:ext cx="268200" cy="16488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8C568775-88A2-4483-95B8-DABC0FFD4BB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493570" y="4954795"/>
                  <a:ext cx="285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731C80B8-21F2-42AE-A0C2-12315615B630}"/>
                    </a:ext>
                  </a:extLst>
                </p14:cNvPr>
                <p14:cNvContentPartPr/>
                <p14:nvPr/>
              </p14:nvContentPartPr>
              <p14:xfrm>
                <a:off x="6685450" y="4977475"/>
                <a:ext cx="79920" cy="22644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731C80B8-21F2-42AE-A0C2-12315615B63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76450" y="4968835"/>
                  <a:ext cx="9756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4C482CB0-4B5A-4B79-9A1D-0EFF2C8E0014}"/>
              </a:ext>
            </a:extLst>
          </p:cNvPr>
          <p:cNvGrpSpPr/>
          <p:nvPr/>
        </p:nvGrpSpPr>
        <p:grpSpPr>
          <a:xfrm>
            <a:off x="7669330" y="1630195"/>
            <a:ext cx="635760" cy="300960"/>
            <a:chOff x="7669330" y="1630195"/>
            <a:chExt cx="63576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7EBA53AF-7B13-4EF0-A73B-2759EF5F9DAF}"/>
                    </a:ext>
                  </a:extLst>
                </p14:cNvPr>
                <p14:cNvContentPartPr/>
                <p14:nvPr/>
              </p14:nvContentPartPr>
              <p14:xfrm>
                <a:off x="7669330" y="1839355"/>
                <a:ext cx="179640" cy="4176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7EBA53AF-7B13-4EF0-A73B-2759EF5F9DA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660330" y="1830715"/>
                  <a:ext cx="1972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06AA1B24-870D-4493-A6A3-47D717F8CB07}"/>
                    </a:ext>
                  </a:extLst>
                </p14:cNvPr>
                <p14:cNvContentPartPr/>
                <p14:nvPr/>
              </p14:nvContentPartPr>
              <p14:xfrm>
                <a:off x="7946890" y="1736395"/>
                <a:ext cx="98640" cy="19368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06AA1B24-870D-4493-A6A3-47D717F8CB0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938250" y="1727755"/>
                  <a:ext cx="1162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F998B373-9010-479D-B4B7-757CB806D77A}"/>
                    </a:ext>
                  </a:extLst>
                </p14:cNvPr>
                <p14:cNvContentPartPr/>
                <p14:nvPr/>
              </p14:nvContentPartPr>
              <p14:xfrm>
                <a:off x="8091610" y="1630195"/>
                <a:ext cx="213480" cy="30096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F998B373-9010-479D-B4B7-757CB806D77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82970" y="1621555"/>
                  <a:ext cx="231120" cy="31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EED2E5F3-B55C-4C73-A3F2-BBFB016A83BD}"/>
              </a:ext>
            </a:extLst>
          </p:cNvPr>
          <p:cNvGrpSpPr/>
          <p:nvPr/>
        </p:nvGrpSpPr>
        <p:grpSpPr>
          <a:xfrm>
            <a:off x="7514170" y="2804155"/>
            <a:ext cx="765000" cy="337320"/>
            <a:chOff x="7514170" y="2804155"/>
            <a:chExt cx="7650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1D14F2FB-6D9B-445B-A95D-9C60636BD5C4}"/>
                    </a:ext>
                  </a:extLst>
                </p14:cNvPr>
                <p14:cNvContentPartPr/>
                <p14:nvPr/>
              </p14:nvContentPartPr>
              <p14:xfrm>
                <a:off x="7514170" y="2996755"/>
                <a:ext cx="285840" cy="1440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1D14F2FB-6D9B-445B-A95D-9C60636BD5C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05530" y="2987755"/>
                  <a:ext cx="3034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4D4CBE04-4444-4BA8-8DE5-8C8BD28B4892}"/>
                    </a:ext>
                  </a:extLst>
                </p14:cNvPr>
                <p14:cNvContentPartPr/>
                <p14:nvPr/>
              </p14:nvContentPartPr>
              <p14:xfrm>
                <a:off x="7893970" y="2895955"/>
                <a:ext cx="59040" cy="18216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4D4CBE04-4444-4BA8-8DE5-8C8BD28B489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84970" y="2887315"/>
                  <a:ext cx="76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E312657D-6F04-44C0-B462-02F4312CD2EC}"/>
                    </a:ext>
                  </a:extLst>
                </p14:cNvPr>
                <p14:cNvContentPartPr/>
                <p14:nvPr/>
              </p14:nvContentPartPr>
              <p14:xfrm>
                <a:off x="7986850" y="2933035"/>
                <a:ext cx="143280" cy="10440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E312657D-6F04-44C0-B462-02F4312CD2E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977850" y="2924395"/>
                  <a:ext cx="1609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55432471-4183-489B-801C-0B2E04CED3BC}"/>
                    </a:ext>
                  </a:extLst>
                </p14:cNvPr>
                <p14:cNvContentPartPr/>
                <p14:nvPr/>
              </p14:nvContentPartPr>
              <p14:xfrm>
                <a:off x="8198170" y="2804155"/>
                <a:ext cx="81000" cy="33732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55432471-4183-489B-801C-0B2E04CED3B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89170" y="2795155"/>
                  <a:ext cx="98640" cy="35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EB0CBC48-536F-4B90-BAB7-F917664C4B1F}"/>
              </a:ext>
            </a:extLst>
          </p:cNvPr>
          <p:cNvGrpSpPr/>
          <p:nvPr/>
        </p:nvGrpSpPr>
        <p:grpSpPr>
          <a:xfrm>
            <a:off x="7497610" y="3988915"/>
            <a:ext cx="797400" cy="264240"/>
            <a:chOff x="7497610" y="3988915"/>
            <a:chExt cx="79740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B307065E-9AB1-4651-8B53-635413572A31}"/>
                    </a:ext>
                  </a:extLst>
                </p14:cNvPr>
                <p14:cNvContentPartPr/>
                <p14:nvPr/>
              </p14:nvContentPartPr>
              <p14:xfrm>
                <a:off x="7497610" y="4134715"/>
                <a:ext cx="262800" cy="2772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B307065E-9AB1-4651-8B53-635413572A3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488610" y="4125715"/>
                  <a:ext cx="280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105B313C-6915-4013-98BD-D9F4E5281B20}"/>
                    </a:ext>
                  </a:extLst>
                </p14:cNvPr>
                <p14:cNvContentPartPr/>
                <p14:nvPr/>
              </p14:nvContentPartPr>
              <p14:xfrm>
                <a:off x="7884610" y="4018795"/>
                <a:ext cx="91440" cy="23400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105B313C-6915-4013-98BD-D9F4E5281B2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875610" y="4010155"/>
                  <a:ext cx="109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CD058938-E544-425E-B85F-5D3FC1597481}"/>
                    </a:ext>
                  </a:extLst>
                </p14:cNvPr>
                <p14:cNvContentPartPr/>
                <p14:nvPr/>
              </p14:nvContentPartPr>
              <p14:xfrm>
                <a:off x="8009170" y="4049395"/>
                <a:ext cx="108360" cy="15444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CD058938-E544-425E-B85F-5D3FC159748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000170" y="4040755"/>
                  <a:ext cx="126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27A52A12-1CB8-4115-A15C-1545B0F321B2}"/>
                    </a:ext>
                  </a:extLst>
                </p14:cNvPr>
                <p14:cNvContentPartPr/>
                <p14:nvPr/>
              </p14:nvContentPartPr>
              <p14:xfrm>
                <a:off x="8160370" y="3988915"/>
                <a:ext cx="134640" cy="26424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27A52A12-1CB8-4115-A15C-1545B0F321B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51730" y="3979915"/>
                  <a:ext cx="152280" cy="28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9694DE62-92AB-4D71-B256-8E5549E7A69E}"/>
              </a:ext>
            </a:extLst>
          </p:cNvPr>
          <p:cNvGrpSpPr/>
          <p:nvPr/>
        </p:nvGrpSpPr>
        <p:grpSpPr>
          <a:xfrm>
            <a:off x="7325890" y="4970635"/>
            <a:ext cx="904320" cy="319320"/>
            <a:chOff x="7325890" y="4970635"/>
            <a:chExt cx="90432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05C5C700-B4FB-4DB2-9C67-D7B4DF2F01E8}"/>
                    </a:ext>
                  </a:extLst>
                </p14:cNvPr>
                <p14:cNvContentPartPr/>
                <p14:nvPr/>
              </p14:nvContentPartPr>
              <p14:xfrm>
                <a:off x="7325890" y="5063515"/>
                <a:ext cx="366840" cy="5220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05C5C700-B4FB-4DB2-9C67-D7B4DF2F01E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317250" y="5054875"/>
                  <a:ext cx="3844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CFCE5771-E64C-4782-BEEA-75465A0245F8}"/>
                    </a:ext>
                  </a:extLst>
                </p14:cNvPr>
                <p14:cNvContentPartPr/>
                <p14:nvPr/>
              </p14:nvContentPartPr>
              <p14:xfrm>
                <a:off x="7810810" y="5000515"/>
                <a:ext cx="96480" cy="21168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CFCE5771-E64C-4782-BEEA-75465A0245F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02170" y="4991875"/>
                  <a:ext cx="114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F933B6E1-2C4B-489F-ACCE-D931272EB946}"/>
                    </a:ext>
                  </a:extLst>
                </p14:cNvPr>
                <p14:cNvContentPartPr/>
                <p14:nvPr/>
              </p14:nvContentPartPr>
              <p14:xfrm>
                <a:off x="7946890" y="5019235"/>
                <a:ext cx="119160" cy="9900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F933B6E1-2C4B-489F-ACCE-D931272EB94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938250" y="5010595"/>
                  <a:ext cx="136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B4F7D93D-1E94-48C6-A915-63B37B90B1A8}"/>
                    </a:ext>
                  </a:extLst>
                </p14:cNvPr>
                <p14:cNvContentPartPr/>
                <p14:nvPr/>
              </p14:nvContentPartPr>
              <p14:xfrm>
                <a:off x="8037610" y="4970635"/>
                <a:ext cx="192600" cy="31932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B4F7D93D-1E94-48C6-A915-63B37B90B1A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028970" y="4961635"/>
                  <a:ext cx="210240" cy="33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1D6219C8-EB15-456B-B7F6-F867E07B1974}"/>
              </a:ext>
            </a:extLst>
          </p:cNvPr>
          <p:cNvGrpSpPr/>
          <p:nvPr/>
        </p:nvGrpSpPr>
        <p:grpSpPr>
          <a:xfrm>
            <a:off x="9208690" y="1097395"/>
            <a:ext cx="950040" cy="1679400"/>
            <a:chOff x="9208690" y="1097395"/>
            <a:chExt cx="950040" cy="16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11679E42-E016-4D9E-94D1-A32C72719879}"/>
                    </a:ext>
                  </a:extLst>
                </p14:cNvPr>
                <p14:cNvContentPartPr/>
                <p14:nvPr/>
              </p14:nvContentPartPr>
              <p14:xfrm>
                <a:off x="9208690" y="1147075"/>
                <a:ext cx="273960" cy="162972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11679E42-E016-4D9E-94D1-A32C7271987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199690" y="1138075"/>
                  <a:ext cx="291600" cy="16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5E2F5E29-81C1-40DB-9D5E-D4F2721494AA}"/>
                    </a:ext>
                  </a:extLst>
                </p14:cNvPr>
                <p14:cNvContentPartPr/>
                <p14:nvPr/>
              </p14:nvContentPartPr>
              <p14:xfrm>
                <a:off x="9585970" y="1252915"/>
                <a:ext cx="48960" cy="20520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5E2F5E29-81C1-40DB-9D5E-D4F2721494A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577330" y="1243915"/>
                  <a:ext cx="666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DB6D4747-6BE1-4BB5-9826-3A871D08F168}"/>
                    </a:ext>
                  </a:extLst>
                </p14:cNvPr>
                <p14:cNvContentPartPr/>
                <p14:nvPr/>
              </p14:nvContentPartPr>
              <p14:xfrm>
                <a:off x="9674890" y="1306555"/>
                <a:ext cx="28440" cy="9792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DB6D4747-6BE1-4BB5-9826-3A871D08F16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666250" y="1297915"/>
                  <a:ext cx="46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26900A15-B3DF-45CA-A3FB-96868339A47B}"/>
                    </a:ext>
                  </a:extLst>
                </p14:cNvPr>
                <p14:cNvContentPartPr/>
                <p14:nvPr/>
              </p14:nvContentPartPr>
              <p14:xfrm>
                <a:off x="9751930" y="1229875"/>
                <a:ext cx="91080" cy="23472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26900A15-B3DF-45CA-A3FB-96868339A47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743290" y="1220875"/>
                  <a:ext cx="1087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D7208E65-01B5-435F-86AF-ECDA841D9C15}"/>
                    </a:ext>
                  </a:extLst>
                </p14:cNvPr>
                <p14:cNvContentPartPr/>
                <p14:nvPr/>
              </p14:nvContentPartPr>
              <p14:xfrm>
                <a:off x="9592450" y="1625515"/>
                <a:ext cx="150120" cy="16488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D7208E65-01B5-435F-86AF-ECDA841D9C1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583450" y="1616515"/>
                  <a:ext cx="167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5B4372C2-48AB-41F2-8485-71AD17D60041}"/>
                    </a:ext>
                  </a:extLst>
                </p14:cNvPr>
                <p14:cNvContentPartPr/>
                <p14:nvPr/>
              </p14:nvContentPartPr>
              <p14:xfrm>
                <a:off x="9808450" y="1605355"/>
                <a:ext cx="44280" cy="1972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5B4372C2-48AB-41F2-8485-71AD17D6004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99810" y="1596355"/>
                  <a:ext cx="619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0E459871-0269-4C1E-85AB-A863C46E40CA}"/>
                    </a:ext>
                  </a:extLst>
                </p14:cNvPr>
                <p14:cNvContentPartPr/>
                <p14:nvPr/>
              </p14:nvContentPartPr>
              <p14:xfrm>
                <a:off x="9596770" y="1912795"/>
                <a:ext cx="30960" cy="17964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0E459871-0269-4C1E-85AB-A863C46E40C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587770" y="1904155"/>
                  <a:ext cx="48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C63189B9-5796-491B-BE46-9EE6E4A8B2DC}"/>
                    </a:ext>
                  </a:extLst>
                </p14:cNvPr>
                <p14:cNvContentPartPr/>
                <p14:nvPr/>
              </p14:nvContentPartPr>
              <p14:xfrm>
                <a:off x="9666970" y="1939435"/>
                <a:ext cx="88200" cy="15696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C63189B9-5796-491B-BE46-9EE6E4A8B2D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657970" y="1930795"/>
                  <a:ext cx="105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E3CC3982-7A78-4F76-A866-1BD693ECBEAE}"/>
                    </a:ext>
                  </a:extLst>
                </p14:cNvPr>
                <p14:cNvContentPartPr/>
                <p14:nvPr/>
              </p14:nvContentPartPr>
              <p14:xfrm>
                <a:off x="9814210" y="1892635"/>
                <a:ext cx="73440" cy="25848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E3CC3982-7A78-4F76-A866-1BD693ECBEA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805210" y="1883995"/>
                  <a:ext cx="91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E9C2BABF-D972-4067-9897-128DC20721F2}"/>
                    </a:ext>
                  </a:extLst>
                </p14:cNvPr>
                <p14:cNvContentPartPr/>
                <p14:nvPr/>
              </p14:nvContentPartPr>
              <p14:xfrm>
                <a:off x="9621250" y="2367115"/>
                <a:ext cx="50040" cy="18864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E9C2BABF-D972-4067-9897-128DC20721F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612610" y="2358475"/>
                  <a:ext cx="67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59208740-2EBE-437E-8E58-7AB1BAFC3204}"/>
                    </a:ext>
                  </a:extLst>
                </p14:cNvPr>
                <p14:cNvContentPartPr/>
                <p14:nvPr/>
              </p14:nvContentPartPr>
              <p14:xfrm>
                <a:off x="9724210" y="2347675"/>
                <a:ext cx="117000" cy="15804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59208740-2EBE-437E-8E58-7AB1BAFC320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715210" y="2338675"/>
                  <a:ext cx="134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72C2F826-D898-4BD5-A023-319EF9E1D981}"/>
                    </a:ext>
                  </a:extLst>
                </p14:cNvPr>
                <p14:cNvContentPartPr/>
                <p14:nvPr/>
              </p14:nvContentPartPr>
              <p14:xfrm>
                <a:off x="9901330" y="2295475"/>
                <a:ext cx="64080" cy="28728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72C2F826-D898-4BD5-A023-319EF9E1D98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892690" y="2286475"/>
                  <a:ext cx="817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57AB3357-40F5-4B9C-94F3-268112FB627D}"/>
                    </a:ext>
                  </a:extLst>
                </p14:cNvPr>
                <p14:cNvContentPartPr/>
                <p14:nvPr/>
              </p14:nvContentPartPr>
              <p14:xfrm>
                <a:off x="9995650" y="1097395"/>
                <a:ext cx="163080" cy="165492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57AB3357-40F5-4B9C-94F3-268112FB627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986650" y="1088395"/>
                  <a:ext cx="180720" cy="167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8" name="Group 587">
            <a:extLst>
              <a:ext uri="{FF2B5EF4-FFF2-40B4-BE49-F238E27FC236}">
                <a16:creationId xmlns:a16="http://schemas.microsoft.com/office/drawing/2014/main" id="{B4E636BA-E099-4919-BC05-93199394B154}"/>
              </a:ext>
            </a:extLst>
          </p:cNvPr>
          <p:cNvGrpSpPr/>
          <p:nvPr/>
        </p:nvGrpSpPr>
        <p:grpSpPr>
          <a:xfrm>
            <a:off x="4313050" y="5828155"/>
            <a:ext cx="603720" cy="287640"/>
            <a:chOff x="4313050" y="5828155"/>
            <a:chExt cx="60372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99CA7A46-3BEF-44B8-9453-C77911804194}"/>
                    </a:ext>
                  </a:extLst>
                </p14:cNvPr>
                <p14:cNvContentPartPr/>
                <p14:nvPr/>
              </p14:nvContentPartPr>
              <p14:xfrm>
                <a:off x="4313050" y="5858755"/>
                <a:ext cx="104760" cy="25128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99CA7A46-3BEF-44B8-9453-C7791180419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04410" y="5850115"/>
                  <a:ext cx="122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3907F75B-AAEC-4DAE-9C3A-DFEF75E5CFBE}"/>
                    </a:ext>
                  </a:extLst>
                </p14:cNvPr>
                <p14:cNvContentPartPr/>
                <p14:nvPr/>
              </p14:nvContentPartPr>
              <p14:xfrm>
                <a:off x="4436530" y="5982955"/>
                <a:ext cx="102240" cy="12204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3907F75B-AAEC-4DAE-9C3A-DFEF75E5CFB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427530" y="5973955"/>
                  <a:ext cx="119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F21AA7D9-9195-479F-A278-2E3FFECEB40D}"/>
                    </a:ext>
                  </a:extLst>
                </p14:cNvPr>
                <p14:cNvContentPartPr/>
                <p14:nvPr/>
              </p14:nvContentPartPr>
              <p14:xfrm>
                <a:off x="4527250" y="5828155"/>
                <a:ext cx="93240" cy="23184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F21AA7D9-9195-479F-A278-2E3FFECEB40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518250" y="5819155"/>
                  <a:ext cx="1108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552ED0CB-FFBF-4CA7-AEB4-F24C6F6B876A}"/>
                    </a:ext>
                  </a:extLst>
                </p14:cNvPr>
                <p14:cNvContentPartPr/>
                <p14:nvPr/>
              </p14:nvContentPartPr>
              <p14:xfrm>
                <a:off x="4678450" y="5940115"/>
                <a:ext cx="238320" cy="17568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552ED0CB-FFBF-4CA7-AEB4-F24C6F6B876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669810" y="5931475"/>
                  <a:ext cx="25596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7" name="Group 586">
            <a:extLst>
              <a:ext uri="{FF2B5EF4-FFF2-40B4-BE49-F238E27FC236}">
                <a16:creationId xmlns:a16="http://schemas.microsoft.com/office/drawing/2014/main" id="{BE29BB57-7AE2-4D62-B16C-C6399D17BF9D}"/>
              </a:ext>
            </a:extLst>
          </p:cNvPr>
          <p:cNvGrpSpPr/>
          <p:nvPr/>
        </p:nvGrpSpPr>
        <p:grpSpPr>
          <a:xfrm>
            <a:off x="5106850" y="5781355"/>
            <a:ext cx="2305800" cy="534240"/>
            <a:chOff x="5106850" y="5781355"/>
            <a:chExt cx="2305800" cy="53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D6024E70-1B76-426F-BAE1-99C1BEEFF480}"/>
                    </a:ext>
                  </a:extLst>
                </p14:cNvPr>
                <p14:cNvContentPartPr/>
                <p14:nvPr/>
              </p14:nvContentPartPr>
              <p14:xfrm>
                <a:off x="5106850" y="5810155"/>
                <a:ext cx="196560" cy="26460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D6024E70-1B76-426F-BAE1-99C1BEEFF48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098210" y="5801155"/>
                  <a:ext cx="2142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0013896F-44CB-47DF-89ED-D4FF0BCC84E9}"/>
                    </a:ext>
                  </a:extLst>
                </p14:cNvPr>
                <p14:cNvContentPartPr/>
                <p14:nvPr/>
              </p14:nvContentPartPr>
              <p14:xfrm>
                <a:off x="5284330" y="5962795"/>
                <a:ext cx="299160" cy="35280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0013896F-44CB-47DF-89ED-D4FF0BCC84E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275330" y="5953795"/>
                  <a:ext cx="3168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32C56E3B-2794-4AFD-9FC4-C85AD36D4856}"/>
                    </a:ext>
                  </a:extLst>
                </p14:cNvPr>
                <p14:cNvContentPartPr/>
                <p14:nvPr/>
              </p14:nvContentPartPr>
              <p14:xfrm>
                <a:off x="5701930" y="5905555"/>
                <a:ext cx="76680" cy="20592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32C56E3B-2794-4AFD-9FC4-C85AD36D485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693290" y="5896915"/>
                  <a:ext cx="94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EFF92999-A81F-4B08-BDED-9B2DCF6D91AD}"/>
                    </a:ext>
                  </a:extLst>
                </p14:cNvPr>
                <p14:cNvContentPartPr/>
                <p14:nvPr/>
              </p14:nvContentPartPr>
              <p14:xfrm>
                <a:off x="5785090" y="5893675"/>
                <a:ext cx="64440" cy="19008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EFF92999-A81F-4B08-BDED-9B2DCF6D91A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776450" y="5885035"/>
                  <a:ext cx="820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0B7E4CFF-6058-461C-9A10-6F2A75E4A6AC}"/>
                    </a:ext>
                  </a:extLst>
                </p14:cNvPr>
                <p14:cNvContentPartPr/>
                <p14:nvPr/>
              </p14:nvContentPartPr>
              <p14:xfrm>
                <a:off x="5890570" y="5941195"/>
                <a:ext cx="200160" cy="15012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0B7E4CFF-6058-461C-9A10-6F2A75E4A6A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881930" y="5932555"/>
                  <a:ext cx="217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291A7580-F4C6-45D4-9924-D5CC012098DC}"/>
                    </a:ext>
                  </a:extLst>
                </p14:cNvPr>
                <p14:cNvContentPartPr/>
                <p14:nvPr/>
              </p14:nvContentPartPr>
              <p14:xfrm>
                <a:off x="6109810" y="5955955"/>
                <a:ext cx="150480" cy="16776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291A7580-F4C6-45D4-9924-D5CC012098D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100810" y="5946955"/>
                  <a:ext cx="1681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750FBFEF-9C8B-4E47-8A1E-212C720C7864}"/>
                    </a:ext>
                  </a:extLst>
                </p14:cNvPr>
                <p14:cNvContentPartPr/>
                <p14:nvPr/>
              </p14:nvContentPartPr>
              <p14:xfrm>
                <a:off x="6249490" y="5781355"/>
                <a:ext cx="111960" cy="29412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750FBFEF-9C8B-4E47-8A1E-212C720C786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240490" y="5772715"/>
                  <a:ext cx="1296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3F8F2E7B-1815-4D7A-8C2C-BCAB57C22701}"/>
                    </a:ext>
                  </a:extLst>
                </p14:cNvPr>
                <p14:cNvContentPartPr/>
                <p14:nvPr/>
              </p14:nvContentPartPr>
              <p14:xfrm>
                <a:off x="6349570" y="5798275"/>
                <a:ext cx="143280" cy="24876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3F8F2E7B-1815-4D7A-8C2C-BCAB57C2270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340930" y="5789275"/>
                  <a:ext cx="1609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CD6A0771-1D33-48FF-88B1-95063851EA2B}"/>
                    </a:ext>
                  </a:extLst>
                </p14:cNvPr>
                <p14:cNvContentPartPr/>
                <p14:nvPr/>
              </p14:nvContentPartPr>
              <p14:xfrm>
                <a:off x="6524890" y="5940475"/>
                <a:ext cx="109800" cy="15516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CD6A0771-1D33-48FF-88B1-95063851EA2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515890" y="5931475"/>
                  <a:ext cx="127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335C2145-6DEF-43B7-9480-103B5D4481BD}"/>
                    </a:ext>
                  </a:extLst>
                </p14:cNvPr>
                <p14:cNvContentPartPr/>
                <p14:nvPr/>
              </p14:nvContentPartPr>
              <p14:xfrm>
                <a:off x="6642250" y="5937595"/>
                <a:ext cx="132120" cy="14616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335C2145-6DEF-43B7-9480-103B5D4481B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633250" y="5928955"/>
                  <a:ext cx="149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0AE878F2-4660-45C7-9DC3-950E4AA23B92}"/>
                    </a:ext>
                  </a:extLst>
                </p14:cNvPr>
                <p14:cNvContentPartPr/>
                <p14:nvPr/>
              </p14:nvContentPartPr>
              <p14:xfrm>
                <a:off x="6797050" y="5918875"/>
                <a:ext cx="104400" cy="14040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0AE878F2-4660-45C7-9DC3-950E4AA23B9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88050" y="5909875"/>
                  <a:ext cx="1220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310E20DF-2F5E-4079-BE6B-2245FCBC0027}"/>
                    </a:ext>
                  </a:extLst>
                </p14:cNvPr>
                <p14:cNvContentPartPr/>
                <p14:nvPr/>
              </p14:nvContentPartPr>
              <p14:xfrm>
                <a:off x="6925210" y="5936875"/>
                <a:ext cx="91440" cy="12492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310E20DF-2F5E-4079-BE6B-2245FCBC002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916570" y="5928235"/>
                  <a:ext cx="109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F00A3802-C605-4545-B0DF-3C3ECD4C4C77}"/>
                    </a:ext>
                  </a:extLst>
                </p14:cNvPr>
                <p14:cNvContentPartPr/>
                <p14:nvPr/>
              </p14:nvContentPartPr>
              <p14:xfrm>
                <a:off x="7037170" y="5923555"/>
                <a:ext cx="188640" cy="14472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F00A3802-C605-4545-B0DF-3C3ECD4C4C7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028170" y="5914915"/>
                  <a:ext cx="206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5D051BE9-D2CB-41B0-8F22-8D0E1D68658D}"/>
                    </a:ext>
                  </a:extLst>
                </p14:cNvPr>
                <p14:cNvContentPartPr/>
                <p14:nvPr/>
              </p14:nvContentPartPr>
              <p14:xfrm>
                <a:off x="7210690" y="5861275"/>
                <a:ext cx="201960" cy="40536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5D051BE9-D2CB-41B0-8F22-8D0E1D68658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202050" y="5852635"/>
                  <a:ext cx="219600" cy="42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47F12F6B-6BB3-4C6C-9758-0E53040AE6FC}"/>
              </a:ext>
            </a:extLst>
          </p:cNvPr>
          <p:cNvGrpSpPr/>
          <p:nvPr/>
        </p:nvGrpSpPr>
        <p:grpSpPr>
          <a:xfrm>
            <a:off x="10258090" y="2535235"/>
            <a:ext cx="968760" cy="399600"/>
            <a:chOff x="10258090" y="2535235"/>
            <a:chExt cx="968760" cy="39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3F3A5AB2-298B-433A-A3E9-6FF795105516}"/>
                    </a:ext>
                  </a:extLst>
                </p14:cNvPr>
                <p14:cNvContentPartPr/>
                <p14:nvPr/>
              </p14:nvContentPartPr>
              <p14:xfrm>
                <a:off x="10258090" y="2651155"/>
                <a:ext cx="91080" cy="13104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3F3A5AB2-298B-433A-A3E9-6FF79510551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249090" y="2642515"/>
                  <a:ext cx="108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9C24F742-B642-42E0-887A-E6D8881CC9CF}"/>
                    </a:ext>
                  </a:extLst>
                </p14:cNvPr>
                <p14:cNvContentPartPr/>
                <p14:nvPr/>
              </p14:nvContentPartPr>
              <p14:xfrm>
                <a:off x="10431610" y="2773195"/>
                <a:ext cx="10800" cy="10404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9C24F742-B642-42E0-887A-E6D8881CC9C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422970" y="2764555"/>
                  <a:ext cx="28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CFD49F38-7F1F-48C7-814C-EE90D23FEBE7}"/>
                    </a:ext>
                  </a:extLst>
                </p14:cNvPr>
                <p14:cNvContentPartPr/>
                <p14:nvPr/>
              </p14:nvContentPartPr>
              <p14:xfrm>
                <a:off x="10525930" y="2602195"/>
                <a:ext cx="102960" cy="19332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CFD49F38-7F1F-48C7-814C-EE90D23FEBE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516930" y="2593555"/>
                  <a:ext cx="120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2BE6B264-8E2E-4133-929C-80422DC7D527}"/>
                    </a:ext>
                  </a:extLst>
                </p14:cNvPr>
                <p14:cNvContentPartPr/>
                <p14:nvPr/>
              </p14:nvContentPartPr>
              <p14:xfrm>
                <a:off x="10689730" y="2666635"/>
                <a:ext cx="209160" cy="26208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2BE6B264-8E2E-4133-929C-80422DC7D52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681090" y="2657635"/>
                  <a:ext cx="2268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0A6CA311-E566-4A5D-AFD8-C8735F8A0B22}"/>
                    </a:ext>
                  </a:extLst>
                </p14:cNvPr>
                <p14:cNvContentPartPr/>
                <p14:nvPr/>
              </p14:nvContentPartPr>
              <p14:xfrm>
                <a:off x="10987090" y="2759875"/>
                <a:ext cx="5760" cy="17496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0A6CA311-E566-4A5D-AFD8-C8735F8A0B2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978450" y="2751235"/>
                  <a:ext cx="234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055EDDBC-FF69-4255-9AE8-A39CC2E7C13C}"/>
                    </a:ext>
                  </a:extLst>
                </p14:cNvPr>
                <p14:cNvContentPartPr/>
                <p14:nvPr/>
              </p14:nvContentPartPr>
              <p14:xfrm>
                <a:off x="11097610" y="2535235"/>
                <a:ext cx="129240" cy="28728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055EDDBC-FF69-4255-9AE8-A39CC2E7C13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088970" y="2526595"/>
                  <a:ext cx="146880" cy="30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oup 602">
            <a:extLst>
              <a:ext uri="{FF2B5EF4-FFF2-40B4-BE49-F238E27FC236}">
                <a16:creationId xmlns:a16="http://schemas.microsoft.com/office/drawing/2014/main" id="{EAE2E390-8533-41EB-8DCF-E26B0C6687F3}"/>
              </a:ext>
            </a:extLst>
          </p:cNvPr>
          <p:cNvGrpSpPr/>
          <p:nvPr/>
        </p:nvGrpSpPr>
        <p:grpSpPr>
          <a:xfrm>
            <a:off x="9328570" y="3243355"/>
            <a:ext cx="280080" cy="162720"/>
            <a:chOff x="9328570" y="3243355"/>
            <a:chExt cx="28008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8DF76DB3-3CF3-4326-A040-F305D10D5028}"/>
                    </a:ext>
                  </a:extLst>
                </p14:cNvPr>
                <p14:cNvContentPartPr/>
                <p14:nvPr/>
              </p14:nvContentPartPr>
              <p14:xfrm>
                <a:off x="9328570" y="3243355"/>
                <a:ext cx="136800" cy="16272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8DF76DB3-3CF3-4326-A040-F305D10D502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319930" y="3234715"/>
                  <a:ext cx="154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A6B62B96-447D-42C6-A944-31A46C2291CC}"/>
                    </a:ext>
                  </a:extLst>
                </p14:cNvPr>
                <p14:cNvContentPartPr/>
                <p14:nvPr/>
              </p14:nvContentPartPr>
              <p14:xfrm>
                <a:off x="9513970" y="3252715"/>
                <a:ext cx="94680" cy="8208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A6B62B96-447D-42C6-A944-31A46C2291C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505330" y="3243715"/>
                  <a:ext cx="11232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2106EE25-E959-43E2-A2D5-4FF3B94ABCF6}"/>
              </a:ext>
            </a:extLst>
          </p:cNvPr>
          <p:cNvGrpSpPr/>
          <p:nvPr/>
        </p:nvGrpSpPr>
        <p:grpSpPr>
          <a:xfrm>
            <a:off x="9771010" y="3124195"/>
            <a:ext cx="376200" cy="399960"/>
            <a:chOff x="9771010" y="3124195"/>
            <a:chExt cx="37620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807E7C48-152F-4510-9099-E76FF4BC54C9}"/>
                    </a:ext>
                  </a:extLst>
                </p14:cNvPr>
                <p14:cNvContentPartPr/>
                <p14:nvPr/>
              </p14:nvContentPartPr>
              <p14:xfrm>
                <a:off x="9771010" y="3268555"/>
                <a:ext cx="98640" cy="1440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807E7C48-152F-4510-9099-E76FF4BC54C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762010" y="3259915"/>
                  <a:ext cx="116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3F4EDB13-1563-4F9E-9591-7E8DF224AAEA}"/>
                    </a:ext>
                  </a:extLst>
                </p14:cNvPr>
                <p14:cNvContentPartPr/>
                <p14:nvPr/>
              </p14:nvContentPartPr>
              <p14:xfrm>
                <a:off x="9954610" y="3124195"/>
                <a:ext cx="51120" cy="20556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3F4EDB13-1563-4F9E-9591-7E8DF224AAE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945610" y="3115555"/>
                  <a:ext cx="687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91538ED4-9805-41DF-9064-13BBE9E50B37}"/>
                    </a:ext>
                  </a:extLst>
                </p14:cNvPr>
                <p14:cNvContentPartPr/>
                <p14:nvPr/>
              </p14:nvContentPartPr>
              <p14:xfrm>
                <a:off x="10093930" y="3313915"/>
                <a:ext cx="53280" cy="21024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91538ED4-9805-41DF-9064-13BBE9E50B3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085290" y="3305275"/>
                  <a:ext cx="7092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75ED25EC-31BA-46DE-8405-B918984C2224}"/>
              </a:ext>
            </a:extLst>
          </p:cNvPr>
          <p:cNvGrpSpPr/>
          <p:nvPr/>
        </p:nvGrpSpPr>
        <p:grpSpPr>
          <a:xfrm>
            <a:off x="10325050" y="3143635"/>
            <a:ext cx="722520" cy="401040"/>
            <a:chOff x="10325050" y="3143635"/>
            <a:chExt cx="722520" cy="40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A101147B-4A76-4393-A681-C5C0892C037A}"/>
                    </a:ext>
                  </a:extLst>
                </p14:cNvPr>
                <p14:cNvContentPartPr/>
                <p14:nvPr/>
              </p14:nvContentPartPr>
              <p14:xfrm>
                <a:off x="10325050" y="3149395"/>
                <a:ext cx="135720" cy="21240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A101147B-4A76-4393-A681-C5C0892C037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316410" y="3140755"/>
                  <a:ext cx="1533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351D9CD5-CE69-4E34-BA57-5202967F50CE}"/>
                    </a:ext>
                  </a:extLst>
                </p14:cNvPr>
                <p14:cNvContentPartPr/>
                <p14:nvPr/>
              </p14:nvContentPartPr>
              <p14:xfrm>
                <a:off x="10578850" y="3227515"/>
                <a:ext cx="74160" cy="1980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351D9CD5-CE69-4E34-BA57-5202967F50C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570210" y="3218875"/>
                  <a:ext cx="91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BA0B30A4-65A9-438E-B0DC-3299AFAB02D5}"/>
                    </a:ext>
                  </a:extLst>
                </p14:cNvPr>
                <p14:cNvContentPartPr/>
                <p14:nvPr/>
              </p14:nvContentPartPr>
              <p14:xfrm>
                <a:off x="10578850" y="3257035"/>
                <a:ext cx="230760" cy="7596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BA0B30A4-65A9-438E-B0DC-3299AFAB02D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570210" y="3248035"/>
                  <a:ext cx="2484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F7C33D70-665B-4E07-911B-9DD2D6CD42F8}"/>
                    </a:ext>
                  </a:extLst>
                </p14:cNvPr>
                <p14:cNvContentPartPr/>
                <p14:nvPr/>
              </p14:nvContentPartPr>
              <p14:xfrm>
                <a:off x="10853170" y="3143635"/>
                <a:ext cx="132120" cy="24120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F7C33D70-665B-4E07-911B-9DD2D6CD42F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844530" y="3134635"/>
                  <a:ext cx="1497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9E0543CB-691D-42FE-82E9-EF56D799654B}"/>
                    </a:ext>
                  </a:extLst>
                </p14:cNvPr>
                <p14:cNvContentPartPr/>
                <p14:nvPr/>
              </p14:nvContentPartPr>
              <p14:xfrm>
                <a:off x="11028490" y="3422995"/>
                <a:ext cx="19080" cy="12168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9E0543CB-691D-42FE-82E9-EF56D799654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019490" y="3413995"/>
                  <a:ext cx="3672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32493608-D3F4-49AE-BCE1-7086634B0E9D}"/>
              </a:ext>
            </a:extLst>
          </p:cNvPr>
          <p:cNvGrpSpPr/>
          <p:nvPr/>
        </p:nvGrpSpPr>
        <p:grpSpPr>
          <a:xfrm>
            <a:off x="11211730" y="3129235"/>
            <a:ext cx="631080" cy="346320"/>
            <a:chOff x="11211730" y="3129235"/>
            <a:chExt cx="63108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081D6F7F-D84F-4241-AC32-F1A83865B63E}"/>
                    </a:ext>
                  </a:extLst>
                </p14:cNvPr>
                <p14:cNvContentPartPr/>
                <p14:nvPr/>
              </p14:nvContentPartPr>
              <p14:xfrm>
                <a:off x="11211730" y="3185395"/>
                <a:ext cx="83520" cy="14616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081D6F7F-D84F-4241-AC32-F1A83865B63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203090" y="3176755"/>
                  <a:ext cx="1011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BE1661CD-18CA-466C-B6F4-EBFEDB3E6BC7}"/>
                    </a:ext>
                  </a:extLst>
                </p14:cNvPr>
                <p14:cNvContentPartPr/>
                <p14:nvPr/>
              </p14:nvContentPartPr>
              <p14:xfrm>
                <a:off x="11345650" y="3233995"/>
                <a:ext cx="54720" cy="1836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BE1661CD-18CA-466C-B6F4-EBFEDB3E6BC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7010" y="3224995"/>
                  <a:ext cx="72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AD844F62-E5D5-4AB7-BCDC-176AFCA843F4}"/>
                    </a:ext>
                  </a:extLst>
                </p14:cNvPr>
                <p14:cNvContentPartPr/>
                <p14:nvPr/>
              </p14:nvContentPartPr>
              <p14:xfrm>
                <a:off x="11378050" y="3198355"/>
                <a:ext cx="243720" cy="9612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AD844F62-E5D5-4AB7-BCDC-176AFCA843F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369050" y="3189355"/>
                  <a:ext cx="2613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165A6752-1FE6-4EBE-B24C-626998FB8EA9}"/>
                    </a:ext>
                  </a:extLst>
                </p14:cNvPr>
                <p14:cNvContentPartPr/>
                <p14:nvPr/>
              </p14:nvContentPartPr>
              <p14:xfrm>
                <a:off x="11638330" y="3129235"/>
                <a:ext cx="115560" cy="16560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165A6752-1FE6-4EBE-B24C-626998FB8EA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629330" y="3120235"/>
                  <a:ext cx="133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A01A9963-1943-4CEE-8838-F649A9A6B68A}"/>
                    </a:ext>
                  </a:extLst>
                </p14:cNvPr>
                <p14:cNvContentPartPr/>
                <p14:nvPr/>
              </p14:nvContentPartPr>
              <p14:xfrm>
                <a:off x="11797090" y="3297355"/>
                <a:ext cx="45720" cy="17820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A01A9963-1943-4CEE-8838-F649A9A6B68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788450" y="3288355"/>
                  <a:ext cx="6336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7" name="Group 616">
            <a:extLst>
              <a:ext uri="{FF2B5EF4-FFF2-40B4-BE49-F238E27FC236}">
                <a16:creationId xmlns:a16="http://schemas.microsoft.com/office/drawing/2014/main" id="{AC099282-528D-4076-ADBC-33694A715D20}"/>
              </a:ext>
            </a:extLst>
          </p:cNvPr>
          <p:cNvGrpSpPr/>
          <p:nvPr/>
        </p:nvGrpSpPr>
        <p:grpSpPr>
          <a:xfrm>
            <a:off x="11139370" y="3702715"/>
            <a:ext cx="467280" cy="233280"/>
            <a:chOff x="11139370" y="3702715"/>
            <a:chExt cx="46728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A2111557-1044-4505-9700-69C73BB87B9A}"/>
                    </a:ext>
                  </a:extLst>
                </p14:cNvPr>
                <p14:cNvContentPartPr/>
                <p14:nvPr/>
              </p14:nvContentPartPr>
              <p14:xfrm>
                <a:off x="11139370" y="3702715"/>
                <a:ext cx="167040" cy="23328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A2111557-1044-4505-9700-69C73BB87B9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130370" y="3694075"/>
                  <a:ext cx="1846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E19FD661-202C-4B7B-B852-407E7E132FB9}"/>
                    </a:ext>
                  </a:extLst>
                </p14:cNvPr>
                <p14:cNvContentPartPr/>
                <p14:nvPr/>
              </p14:nvContentPartPr>
              <p14:xfrm>
                <a:off x="11353570" y="3787315"/>
                <a:ext cx="126720" cy="5616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E19FD661-202C-4B7B-B852-407E7E132FB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344570" y="3778315"/>
                  <a:ext cx="1443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BBD07D0D-70F8-4D51-8A7F-6F68AA442143}"/>
                    </a:ext>
                  </a:extLst>
                </p14:cNvPr>
                <p14:cNvContentPartPr/>
                <p14:nvPr/>
              </p14:nvContentPartPr>
              <p14:xfrm>
                <a:off x="11579650" y="3716755"/>
                <a:ext cx="27000" cy="20556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BBD07D0D-70F8-4D51-8A7F-6F68AA44214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570650" y="3707755"/>
                  <a:ext cx="44640" cy="22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4120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7600" y="812617"/>
            <a:ext cx="9144000" cy="1054975"/>
          </a:xfrm>
        </p:spPr>
        <p:txBody>
          <a:bodyPr>
            <a:normAutofit/>
          </a:bodyPr>
          <a:lstStyle/>
          <a:p>
            <a:pPr algn="l"/>
            <a:r>
              <a:rPr lang="en-AU" sz="4000" dirty="0"/>
              <a:t>Complete </a:t>
            </a:r>
            <a:r>
              <a:rPr lang="en-AU" sz="4000"/>
              <a:t>Ex 7G</a:t>
            </a:r>
            <a:endParaRPr lang="en-AU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389546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</p:spTree>
    <p:extLst>
      <p:ext uri="{BB962C8B-B14F-4D97-AF65-F5344CB8AC3E}">
        <p14:creationId xmlns:p14="http://schemas.microsoft.com/office/powerpoint/2010/main" val="989493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0136D-2A25-4B44-9EFA-E631A6E57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form of a cubic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0C0DE1-06ED-3A4C-AC52-418477B2A3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4173" y="1632819"/>
                <a:ext cx="6564890" cy="12459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AU" sz="36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𝒂𝒙</m:t>
                          </m:r>
                        </m:e>
                        <m:sup>
                          <m:r>
                            <a:rPr lang="en-AU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AU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sSup>
                        <m:sSupPr>
                          <m:ctrlPr>
                            <a:rPr lang="en-US" sz="36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6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AU" sz="36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AU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𝒄𝒙</m:t>
                      </m:r>
                      <m:r>
                        <a:rPr lang="en-AU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36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40C0DE1-06ED-3A4C-AC52-418477B2A3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4173" y="1632819"/>
                <a:ext cx="6564890" cy="124590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0F13897-C304-284B-B867-C7EC1308FCB2}"/>
              </a:ext>
            </a:extLst>
          </p:cNvPr>
          <p:cNvSpPr txBox="1"/>
          <p:nvPr/>
        </p:nvSpPr>
        <p:spPr>
          <a:xfrm>
            <a:off x="3096491" y="4142509"/>
            <a:ext cx="2549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Leading coefficient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3422A-12AC-E648-854A-596F57C6FEEB}"/>
                  </a:ext>
                </a:extLst>
              </p:cNvPr>
              <p:cNvSpPr txBox="1"/>
              <p:nvPr/>
            </p:nvSpPr>
            <p:spPr>
              <a:xfrm>
                <a:off x="6837218" y="4142509"/>
                <a:ext cx="25492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200" dirty="0"/>
                  <a:t>-intercept (i.e. when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3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E13422A-12AC-E648-854A-596F57C6F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18" y="4142509"/>
                <a:ext cx="2549236" cy="1569660"/>
              </a:xfrm>
              <a:prstGeom prst="rect">
                <a:avLst/>
              </a:prstGeom>
              <a:blipFill rotWithShape="0">
                <a:blip r:embed="rId3"/>
                <a:stretch>
                  <a:fillRect t="-4669" b="-1245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7A7492-B068-324E-9D18-F26204F0DC22}"/>
              </a:ext>
            </a:extLst>
          </p:cNvPr>
          <p:cNvCxnSpPr>
            <a:stCxn id="4" idx="0"/>
          </p:cNvCxnSpPr>
          <p:nvPr/>
        </p:nvCxnSpPr>
        <p:spPr>
          <a:xfrm flipV="1">
            <a:off x="4371109" y="2660073"/>
            <a:ext cx="0" cy="14824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B423A1-C382-674A-9673-E1E23EB6E6A0}"/>
              </a:ext>
            </a:extLst>
          </p:cNvPr>
          <p:cNvCxnSpPr/>
          <p:nvPr/>
        </p:nvCxnSpPr>
        <p:spPr>
          <a:xfrm flipV="1">
            <a:off x="8111836" y="2660073"/>
            <a:ext cx="0" cy="14824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2961244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07C399-B845-5045-A8D1-5964687A1505}"/>
                  </a:ext>
                </a:extLst>
              </p:cNvPr>
              <p:cNvSpPr txBox="1"/>
              <p:nvPr/>
            </p:nvSpPr>
            <p:spPr>
              <a:xfrm>
                <a:off x="4372132" y="146266"/>
                <a:ext cx="3447737" cy="53296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sSup>
                        <m:sSupPr>
                          <m:ctrlP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AU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E07C399-B845-5045-A8D1-5964687A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132" y="146266"/>
                <a:ext cx="3447737" cy="5329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178279C-496E-314F-B94D-8339D29859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67424" y="840974"/>
                <a:ext cx="9457150" cy="5679747"/>
              </a:xfrm>
              <a:ln w="28575">
                <a:solidFill>
                  <a:srgbClr val="0070C0"/>
                </a:solidFill>
              </a:ln>
            </p:spPr>
            <p:txBody>
              <a:bodyPr>
                <a:noAutofit/>
              </a:bodyPr>
              <a:lstStyle/>
              <a:p>
                <a:r>
                  <a:rPr lang="en-US" dirty="0"/>
                  <a:t>This is translation and dilation of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AU" b="0" dirty="0"/>
                  <a:t>The sign of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b="0" i="1" dirty="0"/>
                  <a:t> </a:t>
                </a:r>
                <a:r>
                  <a:rPr lang="en-AU" b="0" dirty="0"/>
                  <a:t>determines the nature of the graph (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AU" b="0" dirty="0"/>
                  <a:t> implies positive cubic,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AU" b="0" dirty="0"/>
                  <a:t> implies negative cubic)</a:t>
                </a:r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vertical translation (+ move up, - move down)</a:t>
                </a:r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the horizontal translation</a:t>
                </a:r>
              </a:p>
              <a:p>
                <a:pPr lvl="1"/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AU" sz="2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AU" sz="2800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 dirty="0"/>
                  <a:t>, shift the basic parabola is translated to the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left</a:t>
                </a:r>
                <a:r>
                  <a:rPr lang="en-US" sz="2800" dirty="0"/>
                  <a:t> of the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-axis.</a:t>
                </a:r>
              </a:p>
              <a:p>
                <a:pPr lvl="1"/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AU" sz="2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AU" sz="2800" b="0" i="1" dirty="0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800" dirty="0"/>
                  <a:t>, shifty the basic parabola is translated to the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right</a:t>
                </a:r>
                <a:r>
                  <a:rPr lang="en-US" sz="2800" dirty="0"/>
                  <a:t> of the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-axis.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There is only </a:t>
                </a:r>
                <a:r>
                  <a:rPr lang="en-US" b="1" dirty="0">
                    <a:solidFill>
                      <a:srgbClr val="FF0000"/>
                    </a:solidFill>
                  </a:rPr>
                  <a:t>ONE</a:t>
                </a:r>
                <a:r>
                  <a:rPr lang="en-US" dirty="0"/>
                  <a:t> root in this case.</a:t>
                </a:r>
              </a:p>
              <a:p>
                <a:r>
                  <a:rPr lang="en-US" dirty="0"/>
                  <a:t>The point of inflection is a horizontal one and the co-ordinate  is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178279C-496E-314F-B94D-8339D29859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67424" y="840974"/>
                <a:ext cx="9457150" cy="5679747"/>
              </a:xfrm>
              <a:blipFill rotWithShape="0">
                <a:blip r:embed="rId3"/>
                <a:stretch>
                  <a:fillRect l="-1028" t="-1601" r="-642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3288972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07C399-B845-5045-A8D1-5964687A1505}"/>
                  </a:ext>
                </a:extLst>
              </p:cNvPr>
              <p:cNvSpPr txBox="1"/>
              <p:nvPr/>
            </p:nvSpPr>
            <p:spPr>
              <a:xfrm>
                <a:off x="3625036" y="834998"/>
                <a:ext cx="4941928" cy="5232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(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E07C399-B845-5045-A8D1-5964687A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036" y="834998"/>
                <a:ext cx="494192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178279C-496E-314F-B94D-8339D29859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6696" y="1771890"/>
                <a:ext cx="11312013" cy="4134236"/>
              </a:xfrm>
              <a:ln w="28575">
                <a:solidFill>
                  <a:srgbClr val="0070C0"/>
                </a:solidFill>
              </a:ln>
            </p:spPr>
            <p:txBody>
              <a:bodyPr>
                <a:noAutofit/>
              </a:bodyPr>
              <a:lstStyle/>
              <a:p>
                <a:r>
                  <a:rPr lang="en-AU" sz="3200" dirty="0"/>
                  <a:t>The sign of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sz="3200" i="1" dirty="0"/>
                  <a:t> </a:t>
                </a:r>
                <a:r>
                  <a:rPr lang="en-AU" sz="3200" dirty="0"/>
                  <a:t>determines the nature of the graph (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sz="32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AU" sz="3200" dirty="0"/>
                  <a:t> implies positive cubic,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sz="3200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AU" sz="3200" dirty="0"/>
                  <a:t> implies negative cubic)</a:t>
                </a:r>
              </a:p>
              <a:p>
                <a:r>
                  <a:rPr lang="en-US" sz="3200" dirty="0"/>
                  <a:t>There are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THREE</a:t>
                </a:r>
                <a:r>
                  <a:rPr lang="en-US" sz="3200" dirty="0"/>
                  <a:t> roots in this case.</a:t>
                </a:r>
                <a:endParaRPr lang="en-AU" sz="3200" dirty="0"/>
              </a:p>
              <a:p>
                <a:r>
                  <a:rPr lang="en-US" sz="3200" dirty="0"/>
                  <a:t>The roots (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– intercepts) are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AU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en-AU" sz="3200" i="1" dirty="0">
                    <a:latin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AU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3200" dirty="0"/>
                  <a:t> and</a:t>
                </a:r>
                <a:r>
                  <a:rPr lang="en-AU" sz="3200" dirty="0"/>
                  <a:t>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AU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3200" dirty="0"/>
                  <a:t>; </a:t>
                </a:r>
                <a:br>
                  <a:rPr lang="en-US" sz="3200" dirty="0"/>
                </a:br>
                <a:r>
                  <a:rPr lang="en-US" sz="3200" dirty="0"/>
                  <a:t>all cutting the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– axis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178279C-496E-314F-B94D-8339D29859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6696" y="1771890"/>
                <a:ext cx="11312013" cy="4134236"/>
              </a:xfrm>
              <a:blipFill>
                <a:blip r:embed="rId3"/>
                <a:stretch>
                  <a:fillRect l="-1129" t="-2635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5DCCA4-3DDB-417D-9565-760EB72BAA88}"/>
                  </a:ext>
                </a:extLst>
              </p14:cNvPr>
              <p14:cNvContentPartPr/>
              <p14:nvPr/>
            </p14:nvContentPartPr>
            <p14:xfrm>
              <a:off x="5854297" y="3565823"/>
              <a:ext cx="643680" cy="93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5DCCA4-3DDB-417D-9565-760EB72BAA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0657" y="3458183"/>
                <a:ext cx="75132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3F8ED2B-AA59-4E13-8E10-C1D8F9B86F4B}"/>
                  </a:ext>
                </a:extLst>
              </p14:cNvPr>
              <p14:cNvContentPartPr/>
              <p14:nvPr/>
            </p14:nvContentPartPr>
            <p14:xfrm>
              <a:off x="5026657" y="1089023"/>
              <a:ext cx="840600" cy="94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3F8ED2B-AA59-4E13-8E10-C1D8F9B86F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72657" y="981023"/>
                <a:ext cx="94824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228E2F4-C35F-4954-BA31-7F458192CEF6}"/>
                  </a:ext>
                </a:extLst>
              </p14:cNvPr>
              <p14:cNvContentPartPr/>
              <p14:nvPr/>
            </p14:nvContentPartPr>
            <p14:xfrm>
              <a:off x="7219777" y="3558263"/>
              <a:ext cx="651960" cy="133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228E2F4-C35F-4954-BA31-7F458192CEF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65777" y="3450263"/>
                <a:ext cx="75960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601EE4-8D0F-4CCA-A74F-8959D9B0D9FE}"/>
                  </a:ext>
                </a:extLst>
              </p14:cNvPr>
              <p14:cNvContentPartPr/>
              <p14:nvPr/>
            </p14:nvContentPartPr>
            <p14:xfrm>
              <a:off x="6178297" y="1075703"/>
              <a:ext cx="903240" cy="95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601EE4-8D0F-4CCA-A74F-8959D9B0D9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24657" y="968063"/>
                <a:ext cx="101088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72E35DF-F141-45BB-A2FE-4A9884C5412C}"/>
                  </a:ext>
                </a:extLst>
              </p14:cNvPr>
              <p14:cNvContentPartPr/>
              <p14:nvPr/>
            </p14:nvContentPartPr>
            <p14:xfrm>
              <a:off x="7363057" y="1051583"/>
              <a:ext cx="1013040" cy="154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72E35DF-F141-45BB-A2FE-4A9884C5412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09417" y="943943"/>
                <a:ext cx="112068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E5B9058-85BA-4410-9E55-8E1C89DB87CC}"/>
                  </a:ext>
                </a:extLst>
              </p14:cNvPr>
              <p14:cNvContentPartPr/>
              <p14:nvPr/>
            </p14:nvContentPartPr>
            <p14:xfrm>
              <a:off x="8938777" y="3539903"/>
              <a:ext cx="883080" cy="179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E5B9058-85BA-4410-9E55-8E1C89DB87C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85137" y="3431903"/>
                <a:ext cx="990720" cy="39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326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07C399-B845-5045-A8D1-5964687A1505}"/>
                  </a:ext>
                </a:extLst>
              </p:cNvPr>
              <p:cNvSpPr txBox="1"/>
              <p:nvPr/>
            </p:nvSpPr>
            <p:spPr>
              <a:xfrm>
                <a:off x="3918054" y="834998"/>
                <a:ext cx="4355892" cy="53296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sSup>
                        <m:sSupPr>
                          <m:ctrlP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AU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</m:d>
                        </m:e>
                        <m:sup>
                          <m:r>
                            <a:rPr lang="en-AU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E07C399-B845-5045-A8D1-5964687A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054" y="834998"/>
                <a:ext cx="4355892" cy="5329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178279C-496E-314F-B94D-8339D29859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67425" y="1771890"/>
                <a:ext cx="9457150" cy="3562110"/>
              </a:xfrm>
              <a:ln w="28575">
                <a:solidFill>
                  <a:srgbClr val="0070C0"/>
                </a:solidFill>
              </a:ln>
            </p:spPr>
            <p:txBody>
              <a:bodyPr>
                <a:noAutofit/>
              </a:bodyPr>
              <a:lstStyle/>
              <a:p>
                <a:r>
                  <a:rPr lang="en-AU" sz="3200" dirty="0"/>
                  <a:t>The sign of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sz="3200" i="1" dirty="0"/>
                  <a:t> </a:t>
                </a:r>
                <a:r>
                  <a:rPr lang="en-AU" sz="3200" dirty="0"/>
                  <a:t>determines the nature of the graph (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sz="32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AU" sz="3200" dirty="0"/>
                  <a:t> implies positive cubic,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sz="3200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AU" sz="3200" dirty="0"/>
                  <a:t> implies negative cubic)</a:t>
                </a:r>
              </a:p>
              <a:p>
                <a:r>
                  <a:rPr lang="en-US" sz="3200" dirty="0"/>
                  <a:t>There are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TWO</a:t>
                </a:r>
                <a:r>
                  <a:rPr lang="en-US" sz="3200" dirty="0"/>
                  <a:t> roots in this case.</a:t>
                </a:r>
                <a:endParaRPr lang="en-AU" sz="3200" dirty="0"/>
              </a:p>
              <a:p>
                <a:r>
                  <a:rPr lang="en-US" sz="3200" dirty="0"/>
                  <a:t>The roots (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– intercepts) are </a:t>
                </a:r>
                <a:endParaRPr lang="en-AU" sz="32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AU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2800" dirty="0"/>
                  <a:t> – touching the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– axis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AU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2800" dirty="0"/>
                  <a:t> – cutting the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– axis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178279C-496E-314F-B94D-8339D29859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67425" y="1771890"/>
                <a:ext cx="9457150" cy="3562110"/>
              </a:xfrm>
              <a:blipFill rotWithShape="0">
                <a:blip r:embed="rId3"/>
                <a:stretch>
                  <a:fillRect l="-1349" t="-3056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EE64C6-836A-4082-A03E-91A9B1402FF2}"/>
                  </a:ext>
                </a:extLst>
              </p14:cNvPr>
              <p14:cNvContentPartPr/>
              <p14:nvPr/>
            </p14:nvContentPartPr>
            <p14:xfrm>
              <a:off x="5385937" y="947903"/>
              <a:ext cx="1168200" cy="295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EE64C6-836A-4082-A03E-91A9B1402F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32297" y="839903"/>
                <a:ext cx="127584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0914C60-A711-46A8-B853-5F7D7C18C5A3}"/>
                  </a:ext>
                </a:extLst>
              </p14:cNvPr>
              <p14:cNvContentPartPr/>
              <p14:nvPr/>
            </p14:nvContentPartPr>
            <p14:xfrm>
              <a:off x="2273737" y="4032023"/>
              <a:ext cx="4438440" cy="124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0914C60-A711-46A8-B853-5F7D7C18C5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9737" y="3924383"/>
                <a:ext cx="454608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F5F89B3-EFCF-4160-B571-F150573E4149}"/>
                  </a:ext>
                </a:extLst>
              </p14:cNvPr>
              <p14:cNvContentPartPr/>
              <p14:nvPr/>
            </p14:nvContentPartPr>
            <p14:xfrm>
              <a:off x="6823777" y="1067063"/>
              <a:ext cx="1102680" cy="130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F5F89B3-EFCF-4160-B571-F150573E41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69777" y="959423"/>
                <a:ext cx="121032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044395D-A118-4FF6-8A11-B13868A2A5B7}"/>
                  </a:ext>
                </a:extLst>
              </p14:cNvPr>
              <p14:cNvContentPartPr/>
              <p14:nvPr/>
            </p14:nvContentPartPr>
            <p14:xfrm>
              <a:off x="2262577" y="4512983"/>
              <a:ext cx="4113000" cy="131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044395D-A118-4FF6-8A11-B13868A2A5B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08937" y="4405343"/>
                <a:ext cx="4220640" cy="34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153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29E1C2-3044-2A41-A09F-4A20CF7716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33537" y="438568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latin typeface="+mn-lt"/>
                  </a:rPr>
                  <a:t>A cubic function has the rule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2800" dirty="0">
                    <a:latin typeface="+mn-lt"/>
                  </a:rPr>
                  <a:t>. The point (3, 10) lie on the graph. Find the value of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229E1C2-3044-2A41-A09F-4A20CF771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33537" y="438568"/>
                <a:ext cx="10515600" cy="1325563"/>
              </a:xfrm>
              <a:blipFill rotWithShape="0">
                <a:blip r:embed="rId2"/>
                <a:stretch>
                  <a:fillRect l="-115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843" y="1701581"/>
                <a:ext cx="8543925" cy="52410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Substitute x = 3, y= 10 into equation,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10=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3−2</m:t>
                              </m:r>
                            </m:e>
                          </m:d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4="http://schemas.microsoft.com/office/drawing/2010/main" xmlns:a16="http://schemas.microsoft.com/office/drawing/2014/main" id="{F7836E6E-F1CC-7742-BA40-26F31E9B96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843" y="1701581"/>
                <a:ext cx="8543925" cy="524107"/>
              </a:xfrm>
              <a:blipFill rotWithShape="0">
                <a:blip r:embed="rId3"/>
                <a:stretch>
                  <a:fillRect l="-713" t="-11628" b="-186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3634" y="2777754"/>
                <a:ext cx="4826143" cy="12556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Solve for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8=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7836E6E-F1CC-7742-BA40-26F31E9B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634" y="2777754"/>
                <a:ext cx="4826143" cy="1255627"/>
              </a:xfrm>
              <a:prstGeom prst="rect">
                <a:avLst/>
              </a:prstGeom>
              <a:blipFill rotWithShape="0">
                <a:blip r:embed="rId4"/>
                <a:stretch>
                  <a:fillRect l="-1389" t="-534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38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29E1C2-3044-2A41-A09F-4A20CF7716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33537" y="438568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latin typeface="+mn-lt"/>
                  </a:rPr>
                  <a:t>A cubic function has the rule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−2)(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+3)(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800" dirty="0">
                    <a:latin typeface="+mn-lt"/>
                  </a:rPr>
                  <a:t>. The point (3, 24) lie on the graph. Find the value of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29E1C2-3044-2A41-A09F-4A20CF771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33537" y="438568"/>
                <a:ext cx="10515600" cy="1325563"/>
              </a:xfrm>
              <a:blipFill>
                <a:blip r:embed="rId2"/>
                <a:stretch>
                  <a:fillRect l="-115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843" y="1701581"/>
                <a:ext cx="9345957" cy="85111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Substitute x = 3, y= 24 into equation,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4=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(3−2)(3+3)(3−1)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843" y="1701581"/>
                <a:ext cx="9345957" cy="851119"/>
              </a:xfrm>
              <a:blipFill>
                <a:blip r:embed="rId3"/>
                <a:stretch>
                  <a:fillRect l="-978" t="-10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3634" y="2777754"/>
                <a:ext cx="5833066" cy="2772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24=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(1)(6)(2)</m:t>
                      </m:r>
                    </m:oMath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634" y="2777754"/>
                <a:ext cx="5833066" cy="2772146"/>
              </a:xfrm>
              <a:prstGeom prst="rect">
                <a:avLst/>
              </a:prstGeom>
              <a:blipFill>
                <a:blip r:embed="rId4"/>
                <a:stretch>
                  <a:fillRect l="-2194" t="-37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4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29E1C2-3044-2A41-A09F-4A20CF7716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33536" y="438568"/>
                <a:ext cx="10960489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latin typeface="+mn-lt"/>
                  </a:rPr>
                  <a:t>A cubic function has the rule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𝑏𝑥</m:t>
                    </m:r>
                  </m:oMath>
                </a14:m>
                <a:r>
                  <a:rPr lang="en-US" sz="2800" dirty="0">
                    <a:latin typeface="+mn-lt"/>
                  </a:rPr>
                  <a:t>. The point (1, 16) and (2, 30) lie on the graph. Find the value of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29E1C2-3044-2A41-A09F-4A20CF771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33536" y="438568"/>
                <a:ext cx="10960489" cy="1325563"/>
              </a:xfrm>
              <a:blipFill>
                <a:blip r:embed="rId2"/>
                <a:stretch>
                  <a:fillRect l="-11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843" y="1701581"/>
                <a:ext cx="8543925" cy="52410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Substitute x = 1, y= 16 into equation,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16=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=16−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4="http://schemas.microsoft.com/office/drawing/2010/main" xmlns:a16="http://schemas.microsoft.com/office/drawing/2014/main" id="{F7836E6E-F1CC-7742-BA40-26F31E9B96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843" y="1701581"/>
                <a:ext cx="8543925" cy="524107"/>
              </a:xfrm>
              <a:blipFill rotWithShape="0">
                <a:blip r:embed="rId3"/>
                <a:stretch>
                  <a:fillRect l="-713" t="-11628" b="-12325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7843" y="3087045"/>
                <a:ext cx="8543925" cy="5241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/>
                  <a:t>Substitute x = 2, y= 30 into equation,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sz="20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AU" sz="2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AU" sz="2000" b="0" i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8</m:t>
                      </m:r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16−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128−8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−6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=−98</m:t>
                      </m:r>
                    </m:oMath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49</m:t>
                          </m:r>
                        </m:num>
                        <m:den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=16−</m:t>
                      </m:r>
                      <m:f>
                        <m:f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49</m:t>
                          </m:r>
                        </m:num>
                        <m:den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="" xmlns:a14="http://schemas.microsoft.com/office/drawing/2010/main" xmlns:a16="http://schemas.microsoft.com/office/drawing/2014/main" id="{F7836E6E-F1CC-7742-BA40-26F31E9B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43" y="3087045"/>
                <a:ext cx="8543925" cy="524107"/>
              </a:xfrm>
              <a:prstGeom prst="rect">
                <a:avLst/>
              </a:prstGeom>
              <a:blipFill rotWithShape="0">
                <a:blip r:embed="rId4"/>
                <a:stretch>
                  <a:fillRect l="-713" t="-11628" b="-42325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061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E1C2-3044-2A41-A09F-4A20CF771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7013"/>
            <a:ext cx="10515600" cy="686421"/>
          </a:xfrm>
        </p:spPr>
        <p:txBody>
          <a:bodyPr>
            <a:normAutofit/>
          </a:bodyPr>
          <a:lstStyle/>
          <a:p>
            <a:r>
              <a:rPr lang="en-AU" sz="2800" dirty="0">
                <a:latin typeface="+mn-lt"/>
              </a:rPr>
              <a:t>Determine the rule of the graph.</a:t>
            </a:r>
            <a:endParaRPr lang="en-US" sz="2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534" y="1207941"/>
                <a:ext cx="8543925" cy="52410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Two roots, so use the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sSup>
                        <m:sSup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4="http://schemas.microsoft.com/office/drawing/2010/main" xmlns:a16="http://schemas.microsoft.com/office/drawing/2014/main" id="{F7836E6E-F1CC-7742-BA40-26F31E9B96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534" y="1207941"/>
                <a:ext cx="8543925" cy="524107"/>
              </a:xfrm>
              <a:blipFill rotWithShape="0">
                <a:blip r:embed="rId2"/>
                <a:stretch>
                  <a:fillRect l="-713" t="-11628" b="-2907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554" y="625868"/>
            <a:ext cx="4496427" cy="3877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265" y="2040369"/>
                <a:ext cx="8543925" cy="14891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/>
                  <a:t>X-intercepts: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=−1,  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=−1,   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65" y="2040369"/>
                <a:ext cx="8543925" cy="1489130"/>
              </a:xfrm>
              <a:prstGeom prst="rect">
                <a:avLst/>
              </a:prstGeom>
              <a:blipFill>
                <a:blip r:embed="rId4"/>
                <a:stretch>
                  <a:fillRect l="-785" t="-450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34" y="3159357"/>
                <a:ext cx="8543925" cy="5241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00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="" xmlns:a14="http://schemas.microsoft.com/office/drawing/2010/main" xmlns:a16="http://schemas.microsoft.com/office/drawing/2014/main" id="{F7836E6E-F1CC-7742-BA40-26F31E9B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4" y="3159357"/>
                <a:ext cx="8543925" cy="52410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7836E6E-F1CC-7742-BA40-26F31E9B9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34" y="3754238"/>
                <a:ext cx="8543925" cy="5241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AU" sz="2000" dirty="0"/>
                  <a:t>Substitute x= 0, y= 2 to find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en-AU" sz="20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2=4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="" xmlns:a14="http://schemas.microsoft.com/office/drawing/2010/main" xmlns:a16="http://schemas.microsoft.com/office/drawing/2014/main" id="{F7836E6E-F1CC-7742-BA40-26F31E9B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4" y="3754238"/>
                <a:ext cx="8543925" cy="524107"/>
              </a:xfrm>
              <a:prstGeom prst="rect">
                <a:avLst/>
              </a:prstGeom>
              <a:blipFill rotWithShape="0">
                <a:blip r:embed="rId6"/>
                <a:stretch>
                  <a:fillRect l="-713" t="-12791" b="-3174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9757833" y="3174873"/>
              <a:ext cx="113400" cy="69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78273" y="2979753"/>
                <a:ext cx="29088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/>
              <p14:cNvContentPartPr/>
              <p14:nvPr/>
            </p14:nvContentPartPr>
            <p14:xfrm>
              <a:off x="5450073" y="3238593"/>
              <a:ext cx="56880" cy="64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58993" y="3057513"/>
                <a:ext cx="237600" cy="36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417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  <p:bldP spid="9" grpId="0" build="p"/>
      <p:bldP spid="10" grpId="0" build="p"/>
    </p:bldLst>
  </p:timing>
</p:sld>
</file>

<file path=ppt/theme/theme1.xml><?xml version="1.0" encoding="utf-8"?>
<a:theme xmlns:a="http://schemas.openxmlformats.org/drawingml/2006/main" name="Harrisda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8D09F3E-4688-4AEC-BB50-774283436312}" vid="{7665B62D-697D-483D-AB8C-FB5EBA543CE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Harrisdale SHS Master Slides</Template>
  <TotalTime>17068</TotalTime>
  <Words>1008</Words>
  <Application>Microsoft Office PowerPoint</Application>
  <PresentationFormat>Widescreen</PresentationFormat>
  <Paragraphs>85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Harrisdale</vt:lpstr>
      <vt:lpstr>PowerPoint Presentation</vt:lpstr>
      <vt:lpstr>General form of a cubic</vt:lpstr>
      <vt:lpstr>PowerPoint Presentation</vt:lpstr>
      <vt:lpstr>PowerPoint Presentation</vt:lpstr>
      <vt:lpstr>PowerPoint Presentation</vt:lpstr>
      <vt:lpstr>A cubic function has the rule y=〖a(x-2)〗^3+2. The point (3, 10) lie on the graph. Find the value of a.</vt:lpstr>
      <vt:lpstr>A cubic function has the rule y=a(x-2)(x+3)(x-1). The point (3, 24) lie on the graph. Find the value of a.</vt:lpstr>
      <vt:lpstr>A cubic function has the rule y=ax^3+bx. The point (1, 16) and (2, 30) lie on the graph. Find the value of a, b.</vt:lpstr>
      <vt:lpstr>Determine the rule of the graph.</vt:lpstr>
      <vt:lpstr>Determine the rule of the graph.</vt:lpstr>
      <vt:lpstr>Find a cubic function whose graph touches the x-axis at x=-4, cuts the origin and has the value 6 when x=-3 . </vt:lpstr>
      <vt:lpstr>A cubic function f has the rule  f(x)=(x-3)(x^2+a) and f(6)=216. Find the value of a.  </vt:lpstr>
      <vt:lpstr>A cubic function f has rule f(x)=ax^3+bx^2+cx+d.  If  f(1)=0,   f(2)=-7,   f(4)=27,   f(5)=80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COLIC Sven [Harrisdale Senior High School]</cp:lastModifiedBy>
  <cp:revision>481</cp:revision>
  <dcterms:created xsi:type="dcterms:W3CDTF">2018-12-02T08:34:01Z</dcterms:created>
  <dcterms:modified xsi:type="dcterms:W3CDTF">2022-04-26T13:35:04Z</dcterms:modified>
</cp:coreProperties>
</file>